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docx" ContentType="application/vnd.openxmlformats-officedocument.wordprocessingml.document"/>
  <Default Extension="vml" ContentType="application/vnd.openxmlformats-officedocument.vmlDrawing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3" r:id="rId1"/>
  </p:sldMasterIdLst>
  <p:notesMasterIdLst>
    <p:notesMasterId r:id="rId104"/>
  </p:notesMasterIdLst>
  <p:handoutMasterIdLst>
    <p:handoutMasterId r:id="rId105"/>
  </p:handoutMasterIdLst>
  <p:sldIdLst>
    <p:sldId id="902" r:id="rId2"/>
    <p:sldId id="836" r:id="rId3"/>
    <p:sldId id="892" r:id="rId4"/>
    <p:sldId id="898" r:id="rId5"/>
    <p:sldId id="899" r:id="rId6"/>
    <p:sldId id="900" r:id="rId7"/>
    <p:sldId id="309" r:id="rId8"/>
    <p:sldId id="866" r:id="rId9"/>
    <p:sldId id="843" r:id="rId10"/>
    <p:sldId id="844" r:id="rId11"/>
    <p:sldId id="315" r:id="rId12"/>
    <p:sldId id="469" r:id="rId13"/>
    <p:sldId id="749" r:id="rId14"/>
    <p:sldId id="750" r:id="rId15"/>
    <p:sldId id="901" r:id="rId16"/>
    <p:sldId id="867" r:id="rId17"/>
    <p:sldId id="752" r:id="rId18"/>
    <p:sldId id="841" r:id="rId19"/>
    <p:sldId id="893" r:id="rId20"/>
    <p:sldId id="467" r:id="rId21"/>
    <p:sldId id="539" r:id="rId22"/>
    <p:sldId id="767" r:id="rId23"/>
    <p:sldId id="477" r:id="rId24"/>
    <p:sldId id="478" r:id="rId25"/>
    <p:sldId id="784" r:id="rId26"/>
    <p:sldId id="635" r:id="rId27"/>
    <p:sldId id="785" r:id="rId28"/>
    <p:sldId id="780" r:id="rId29"/>
    <p:sldId id="636" r:id="rId30"/>
    <p:sldId id="489" r:id="rId31"/>
    <p:sldId id="894" r:id="rId32"/>
    <p:sldId id="840" r:id="rId33"/>
    <p:sldId id="869" r:id="rId34"/>
    <p:sldId id="792" r:id="rId35"/>
    <p:sldId id="906" r:id="rId36"/>
    <p:sldId id="799" r:id="rId37"/>
    <p:sldId id="870" r:id="rId38"/>
    <p:sldId id="903" r:id="rId39"/>
    <p:sldId id="904" r:id="rId40"/>
    <p:sldId id="905" r:id="rId41"/>
    <p:sldId id="811" r:id="rId42"/>
    <p:sldId id="907" r:id="rId43"/>
    <p:sldId id="908" r:id="rId44"/>
    <p:sldId id="909" r:id="rId45"/>
    <p:sldId id="848" r:id="rId46"/>
    <p:sldId id="849" r:id="rId47"/>
    <p:sldId id="895" r:id="rId48"/>
    <p:sldId id="851" r:id="rId49"/>
    <p:sldId id="850" r:id="rId50"/>
    <p:sldId id="873" r:id="rId51"/>
    <p:sldId id="852" r:id="rId52"/>
    <p:sldId id="872" r:id="rId53"/>
    <p:sldId id="855" r:id="rId54"/>
    <p:sldId id="853" r:id="rId55"/>
    <p:sldId id="854" r:id="rId56"/>
    <p:sldId id="874" r:id="rId57"/>
    <p:sldId id="875" r:id="rId58"/>
    <p:sldId id="876" r:id="rId59"/>
    <p:sldId id="657" r:id="rId60"/>
    <p:sldId id="896" r:id="rId61"/>
    <p:sldId id="816" r:id="rId62"/>
    <p:sldId id="817" r:id="rId63"/>
    <p:sldId id="910" r:id="rId64"/>
    <p:sldId id="911" r:id="rId65"/>
    <p:sldId id="820" r:id="rId66"/>
    <p:sldId id="821" r:id="rId67"/>
    <p:sldId id="823" r:id="rId68"/>
    <p:sldId id="825" r:id="rId69"/>
    <p:sldId id="826" r:id="rId70"/>
    <p:sldId id="510" r:id="rId71"/>
    <p:sldId id="897" r:id="rId72"/>
    <p:sldId id="878" r:id="rId73"/>
    <p:sldId id="690" r:id="rId74"/>
    <p:sldId id="880" r:id="rId75"/>
    <p:sldId id="693" r:id="rId76"/>
    <p:sldId id="695" r:id="rId77"/>
    <p:sldId id="697" r:id="rId78"/>
    <p:sldId id="698" r:id="rId79"/>
    <p:sldId id="700" r:id="rId80"/>
    <p:sldId id="881" r:id="rId81"/>
    <p:sldId id="702" r:id="rId82"/>
    <p:sldId id="703" r:id="rId83"/>
    <p:sldId id="704" r:id="rId84"/>
    <p:sldId id="883" r:id="rId85"/>
    <p:sldId id="884" r:id="rId86"/>
    <p:sldId id="830" r:id="rId87"/>
    <p:sldId id="709" r:id="rId88"/>
    <p:sldId id="710" r:id="rId89"/>
    <p:sldId id="711" r:id="rId90"/>
    <p:sldId id="885" r:id="rId91"/>
    <p:sldId id="886" r:id="rId92"/>
    <p:sldId id="712" r:id="rId93"/>
    <p:sldId id="714" r:id="rId94"/>
    <p:sldId id="717" r:id="rId95"/>
    <p:sldId id="718" r:id="rId96"/>
    <p:sldId id="728" r:id="rId97"/>
    <p:sldId id="887" r:id="rId98"/>
    <p:sldId id="888" r:id="rId99"/>
    <p:sldId id="889" r:id="rId100"/>
    <p:sldId id="890" r:id="rId101"/>
    <p:sldId id="729" r:id="rId102"/>
    <p:sldId id="891" r:id="rId103"/>
  </p:sldIdLst>
  <p:sldSz cx="12190413" cy="6859588"/>
  <p:notesSz cx="6858000" cy="9144000"/>
  <p:defaultTextStyle>
    <a:defPPr>
      <a:defRPr lang="zh-CN"/>
    </a:defPPr>
    <a:lvl1pPr marL="0" algn="l" defTabSz="121914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570" algn="l" defTabSz="121914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140" algn="l" defTabSz="121914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709" algn="l" defTabSz="121914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8278" algn="l" defTabSz="121914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848" algn="l" defTabSz="121914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7418" algn="l" defTabSz="121914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987" algn="l" defTabSz="121914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6557" algn="l" defTabSz="121914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CC"/>
    <a:srgbClr val="0000FF"/>
    <a:srgbClr val="00CCFF"/>
    <a:srgbClr val="0066FF"/>
    <a:srgbClr val="0033CC"/>
    <a:srgbClr val="FFFFFF"/>
    <a:srgbClr val="292929"/>
    <a:srgbClr val="66FFFF"/>
    <a:srgbClr val="FF9900"/>
    <a:srgbClr val="66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浅色样式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35758FB7-9AC5-4552-8A53-C91805E547FA}" styleName="主题样式 1 - 强调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8A107856-5554-42FB-B03E-39F5DBC370BA}" styleName="中度样式 4 - 强调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689" autoAdjust="0"/>
    <p:restoredTop sz="92229" autoAdjust="0"/>
  </p:normalViewPr>
  <p:slideViewPr>
    <p:cSldViewPr>
      <p:cViewPr>
        <p:scale>
          <a:sx n="75" d="100"/>
          <a:sy n="75" d="100"/>
        </p:scale>
        <p:origin x="-696" y="-774"/>
      </p:cViewPr>
      <p:guideLst>
        <p:guide orient="horz" pos="2161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1890"/>
    </p:cViewPr>
  </p:sorterViewPr>
  <p:notesViewPr>
    <p:cSldViewPr>
      <p:cViewPr varScale="1">
        <p:scale>
          <a:sx n="86" d="100"/>
          <a:sy n="86" d="100"/>
        </p:scale>
        <p:origin x="-3846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viewProps" Target="viewProp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theme" Target="theme/theme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tableStyles" Target="tableStyle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image" Target="../media/image7.emf"/></Relationships>
</file>

<file path=ppt/drawings/_rels/vmlDrawing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image" Target="../media/image34.e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37.emf"/><Relationship Id="rId1" Type="http://schemas.openxmlformats.org/officeDocument/2006/relationships/image" Target="../media/image36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emf"/></Relationships>
</file>

<file path=ppt/drawings/_rels/vmlDrawing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image" Target="../media/image41.emf"/><Relationship Id="rId1" Type="http://schemas.openxmlformats.org/officeDocument/2006/relationships/image" Target="../media/image40.emf"/><Relationship Id="rId4" Type="http://schemas.openxmlformats.org/officeDocument/2006/relationships/image" Target="../media/image43.emf"/></Relationships>
</file>

<file path=ppt/drawings/_rels/vmlDrawing14.v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image" Target="../media/image45.emf"/><Relationship Id="rId1" Type="http://schemas.openxmlformats.org/officeDocument/2006/relationships/image" Target="../media/image44.emf"/></Relationships>
</file>

<file path=ppt/drawings/_rels/vmlDrawing15.v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image" Target="../media/image48.emf"/><Relationship Id="rId1" Type="http://schemas.openxmlformats.org/officeDocument/2006/relationships/image" Target="../media/image47.emf"/><Relationship Id="rId4" Type="http://schemas.openxmlformats.org/officeDocument/2006/relationships/image" Target="../media/image50.emf"/></Relationships>
</file>

<file path=ppt/drawings/_rels/vmlDrawing16.v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image" Target="../media/image52.emf"/><Relationship Id="rId1" Type="http://schemas.openxmlformats.org/officeDocument/2006/relationships/image" Target="../media/image51.emf"/></Relationships>
</file>

<file path=ppt/drawings/_rels/vmlDrawing17.v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image" Target="../media/image55.emf"/><Relationship Id="rId1" Type="http://schemas.openxmlformats.org/officeDocument/2006/relationships/image" Target="../media/image54.emf"/><Relationship Id="rId4" Type="http://schemas.openxmlformats.org/officeDocument/2006/relationships/image" Target="../media/image57.emf"/></Relationships>
</file>

<file path=ppt/drawings/_rels/vmlDrawing18.v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image" Target="../media/image59.emf"/><Relationship Id="rId1" Type="http://schemas.openxmlformats.org/officeDocument/2006/relationships/image" Target="../media/image58.emf"/></Relationships>
</file>

<file path=ppt/drawings/_rels/vmlDrawing19.vml.rels><?xml version="1.0" encoding="UTF-8" standalone="yes"?>
<Relationships xmlns="http://schemas.openxmlformats.org/package/2006/relationships"><Relationship Id="rId2" Type="http://schemas.openxmlformats.org/officeDocument/2006/relationships/image" Target="../media/image62.emf"/><Relationship Id="rId1" Type="http://schemas.openxmlformats.org/officeDocument/2006/relationships/image" Target="../media/image61.e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image" Target="../media/image10.emf"/><Relationship Id="rId5" Type="http://schemas.openxmlformats.org/officeDocument/2006/relationships/image" Target="../media/image14.emf"/><Relationship Id="rId4" Type="http://schemas.openxmlformats.org/officeDocument/2006/relationships/image" Target="../media/image13.emf"/></Relationships>
</file>

<file path=ppt/drawings/_rels/vmlDrawing20.vml.rels><?xml version="1.0" encoding="UTF-8" standalone="yes"?>
<Relationships xmlns="http://schemas.openxmlformats.org/package/2006/relationships"><Relationship Id="rId2" Type="http://schemas.openxmlformats.org/officeDocument/2006/relationships/image" Target="../media/image62.emf"/><Relationship Id="rId1" Type="http://schemas.openxmlformats.org/officeDocument/2006/relationships/image" Target="../media/image61.emf"/></Relationships>
</file>

<file path=ppt/drawings/_rels/vmlDrawing21.v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2" Type="http://schemas.openxmlformats.org/officeDocument/2006/relationships/image" Target="../media/image64.emf"/><Relationship Id="rId1" Type="http://schemas.openxmlformats.org/officeDocument/2006/relationships/image" Target="../media/image63.e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6.emf"/></Relationships>
</file>

<file path=ppt/drawings/_rels/vmlDrawing23.vml.rels><?xml version="1.0" encoding="UTF-8" standalone="yes"?>
<Relationships xmlns="http://schemas.openxmlformats.org/package/2006/relationships"><Relationship Id="rId2" Type="http://schemas.openxmlformats.org/officeDocument/2006/relationships/image" Target="../media/image68.emf"/><Relationship Id="rId1" Type="http://schemas.openxmlformats.org/officeDocument/2006/relationships/image" Target="../media/image67.emf"/></Relationships>
</file>

<file path=ppt/drawings/_rels/vmlDrawing24.vml.rels><?xml version="1.0" encoding="UTF-8" standalone="yes"?>
<Relationships xmlns="http://schemas.openxmlformats.org/package/2006/relationships"><Relationship Id="rId2" Type="http://schemas.openxmlformats.org/officeDocument/2006/relationships/image" Target="../media/image70.emf"/><Relationship Id="rId1" Type="http://schemas.openxmlformats.org/officeDocument/2006/relationships/image" Target="../media/image69.e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71.emf"/></Relationships>
</file>

<file path=ppt/drawings/_rels/vmlDrawing26.vml.rels><?xml version="1.0" encoding="UTF-8" standalone="yes"?>
<Relationships xmlns="http://schemas.openxmlformats.org/package/2006/relationships"><Relationship Id="rId3" Type="http://schemas.openxmlformats.org/officeDocument/2006/relationships/image" Target="../media/image74.emf"/><Relationship Id="rId2" Type="http://schemas.openxmlformats.org/officeDocument/2006/relationships/image" Target="../media/image73.emf"/><Relationship Id="rId1" Type="http://schemas.openxmlformats.org/officeDocument/2006/relationships/image" Target="../media/image72.emf"/><Relationship Id="rId4" Type="http://schemas.openxmlformats.org/officeDocument/2006/relationships/image" Target="../media/image75.emf"/></Relationships>
</file>

<file path=ppt/drawings/_rels/vmlDrawing27.vml.rels><?xml version="1.0" encoding="UTF-8" standalone="yes"?>
<Relationships xmlns="http://schemas.openxmlformats.org/package/2006/relationships"><Relationship Id="rId3" Type="http://schemas.openxmlformats.org/officeDocument/2006/relationships/image" Target="../media/image78.emf"/><Relationship Id="rId2" Type="http://schemas.openxmlformats.org/officeDocument/2006/relationships/image" Target="../media/image77.emf"/><Relationship Id="rId1" Type="http://schemas.openxmlformats.org/officeDocument/2006/relationships/image" Target="../media/image76.emf"/></Relationships>
</file>

<file path=ppt/drawings/_rels/vmlDrawing28.vml.rels><?xml version="1.0" encoding="UTF-8" standalone="yes"?>
<Relationships xmlns="http://schemas.openxmlformats.org/package/2006/relationships"><Relationship Id="rId3" Type="http://schemas.openxmlformats.org/officeDocument/2006/relationships/image" Target="../media/image81.emf"/><Relationship Id="rId2" Type="http://schemas.openxmlformats.org/officeDocument/2006/relationships/image" Target="../media/image80.emf"/><Relationship Id="rId1" Type="http://schemas.openxmlformats.org/officeDocument/2006/relationships/image" Target="../media/image79.emf"/><Relationship Id="rId5" Type="http://schemas.openxmlformats.org/officeDocument/2006/relationships/image" Target="../media/image83.emf"/><Relationship Id="rId4" Type="http://schemas.openxmlformats.org/officeDocument/2006/relationships/image" Target="../media/image82.e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85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emf"/></Relationships>
</file>

<file path=ppt/drawings/_rels/vmlDrawing30.vml.rels><?xml version="1.0" encoding="UTF-8" standalone="yes"?>
<Relationships xmlns="http://schemas.openxmlformats.org/package/2006/relationships"><Relationship Id="rId3" Type="http://schemas.openxmlformats.org/officeDocument/2006/relationships/image" Target="../media/image88.emf"/><Relationship Id="rId2" Type="http://schemas.openxmlformats.org/officeDocument/2006/relationships/image" Target="../media/image87.emf"/><Relationship Id="rId1" Type="http://schemas.openxmlformats.org/officeDocument/2006/relationships/image" Target="../media/image86.emf"/></Relationships>
</file>

<file path=ppt/drawings/_rels/vmlDrawing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9.emf"/></Relationships>
</file>

<file path=ppt/drawings/_rels/vmlDrawing32.vml.rels><?xml version="1.0" encoding="UTF-8" standalone="yes"?>
<Relationships xmlns="http://schemas.openxmlformats.org/package/2006/relationships"><Relationship Id="rId3" Type="http://schemas.openxmlformats.org/officeDocument/2006/relationships/image" Target="../media/image92.emf"/><Relationship Id="rId2" Type="http://schemas.openxmlformats.org/officeDocument/2006/relationships/image" Target="../media/image91.emf"/><Relationship Id="rId1" Type="http://schemas.openxmlformats.org/officeDocument/2006/relationships/image" Target="../media/image90.emf"/></Relationships>
</file>

<file path=ppt/drawings/_rels/vmlDrawing33.vml.rels><?xml version="1.0" encoding="UTF-8" standalone="yes"?>
<Relationships xmlns="http://schemas.openxmlformats.org/package/2006/relationships"><Relationship Id="rId3" Type="http://schemas.openxmlformats.org/officeDocument/2006/relationships/image" Target="../media/image95.emf"/><Relationship Id="rId2" Type="http://schemas.openxmlformats.org/officeDocument/2006/relationships/image" Target="../media/image94.emf"/><Relationship Id="rId1" Type="http://schemas.openxmlformats.org/officeDocument/2006/relationships/image" Target="../media/image93.emf"/><Relationship Id="rId4" Type="http://schemas.openxmlformats.org/officeDocument/2006/relationships/image" Target="../media/image96.emf"/></Relationships>
</file>

<file path=ppt/drawings/_rels/vmlDrawing34.vml.rels><?xml version="1.0" encoding="UTF-8" standalone="yes"?>
<Relationships xmlns="http://schemas.openxmlformats.org/package/2006/relationships"><Relationship Id="rId1" Type="http://schemas.openxmlformats.org/officeDocument/2006/relationships/image" Target="../media/image97.emf"/></Relationships>
</file>

<file path=ppt/drawings/_rels/vmlDrawing35.vml.rels><?xml version="1.0" encoding="UTF-8" standalone="yes"?>
<Relationships xmlns="http://schemas.openxmlformats.org/package/2006/relationships"><Relationship Id="rId2" Type="http://schemas.openxmlformats.org/officeDocument/2006/relationships/image" Target="../media/image99.emf"/><Relationship Id="rId1" Type="http://schemas.openxmlformats.org/officeDocument/2006/relationships/image" Target="../media/image98.emf"/></Relationships>
</file>

<file path=ppt/drawings/_rels/vmlDrawing3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0.emf"/></Relationships>
</file>

<file path=ppt/drawings/_rels/vmlDrawing37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emf"/><Relationship Id="rId2" Type="http://schemas.openxmlformats.org/officeDocument/2006/relationships/image" Target="../media/image103.emf"/><Relationship Id="rId1" Type="http://schemas.openxmlformats.org/officeDocument/2006/relationships/image" Target="../media/image102.emf"/></Relationships>
</file>

<file path=ppt/drawings/_rels/vmlDrawing3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5.emf"/></Relationships>
</file>

<file path=ppt/drawings/_rels/vmlDrawing39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emf"/><Relationship Id="rId1" Type="http://schemas.openxmlformats.org/officeDocument/2006/relationships/image" Target="../media/image106.e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image" Target="../media/image22.emf"/></Relationships>
</file>

<file path=ppt/drawings/_rels/vmlDrawing40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emf"/><Relationship Id="rId1" Type="http://schemas.openxmlformats.org/officeDocument/2006/relationships/image" Target="../media/image108.emf"/></Relationships>
</file>

<file path=ppt/drawings/_rels/vmlDrawing4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0.emf"/></Relationships>
</file>

<file path=ppt/drawings/_rels/vmlDrawing4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1.emf"/></Relationships>
</file>

<file path=ppt/drawings/_rels/vmlDrawing4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emf"/><Relationship Id="rId1" Type="http://schemas.openxmlformats.org/officeDocument/2006/relationships/image" Target="../media/image112.emf"/></Relationships>
</file>

<file path=ppt/drawings/_rels/vmlDrawing4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emf"/><Relationship Id="rId2" Type="http://schemas.openxmlformats.org/officeDocument/2006/relationships/image" Target="../media/image115.emf"/><Relationship Id="rId1" Type="http://schemas.openxmlformats.org/officeDocument/2006/relationships/image" Target="../media/image114.emf"/></Relationships>
</file>

<file path=ppt/drawings/_rels/vmlDrawing4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emf"/><Relationship Id="rId2" Type="http://schemas.openxmlformats.org/officeDocument/2006/relationships/image" Target="../media/image118.emf"/><Relationship Id="rId1" Type="http://schemas.openxmlformats.org/officeDocument/2006/relationships/image" Target="../media/image117.emf"/></Relationships>
</file>

<file path=ppt/drawings/_rels/vmlDrawing4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0.emf"/></Relationships>
</file>

<file path=ppt/drawings/_rels/vmlDrawing4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1.emf"/></Relationships>
</file>

<file path=ppt/drawings/_rels/vmlDrawing4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2.emf"/></Relationships>
</file>

<file path=ppt/drawings/_rels/vmlDrawing49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emf"/><Relationship Id="rId1" Type="http://schemas.openxmlformats.org/officeDocument/2006/relationships/image" Target="../media/image123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emf"/></Relationships>
</file>

<file path=ppt/drawings/_rels/vmlDrawing50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emf"/><Relationship Id="rId1" Type="http://schemas.openxmlformats.org/officeDocument/2006/relationships/image" Target="../media/image125.emf"/></Relationships>
</file>

<file path=ppt/drawings/_rels/vmlDrawing5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7.emf"/></Relationships>
</file>

<file path=ppt/drawings/_rels/vmlDrawing5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emf"/><Relationship Id="rId1" Type="http://schemas.openxmlformats.org/officeDocument/2006/relationships/image" Target="../media/image128.emf"/></Relationships>
</file>

<file path=ppt/drawings/_rels/vmlDrawing5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emf"/><Relationship Id="rId2" Type="http://schemas.openxmlformats.org/officeDocument/2006/relationships/image" Target="../media/image131.emf"/><Relationship Id="rId1" Type="http://schemas.openxmlformats.org/officeDocument/2006/relationships/image" Target="../media/image130.emf"/><Relationship Id="rId4" Type="http://schemas.openxmlformats.org/officeDocument/2006/relationships/image" Target="../media/image133.emf"/></Relationships>
</file>

<file path=ppt/drawings/_rels/vmlDrawing5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emf"/><Relationship Id="rId1" Type="http://schemas.openxmlformats.org/officeDocument/2006/relationships/image" Target="../media/image134.emf"/></Relationships>
</file>

<file path=ppt/drawings/_rels/vmlDrawing55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emf"/><Relationship Id="rId1" Type="http://schemas.openxmlformats.org/officeDocument/2006/relationships/image" Target="../media/image136.emf"/></Relationships>
</file>

<file path=ppt/drawings/_rels/vmlDrawing5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emf"/><Relationship Id="rId2" Type="http://schemas.openxmlformats.org/officeDocument/2006/relationships/image" Target="../media/image140.emf"/><Relationship Id="rId1" Type="http://schemas.openxmlformats.org/officeDocument/2006/relationships/image" Target="../media/image139.emf"/></Relationships>
</file>

<file path=ppt/drawings/_rels/vmlDrawing57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emf"/><Relationship Id="rId2" Type="http://schemas.openxmlformats.org/officeDocument/2006/relationships/image" Target="../media/image144.emf"/><Relationship Id="rId1" Type="http://schemas.openxmlformats.org/officeDocument/2006/relationships/image" Target="../media/image143.emf"/></Relationships>
</file>

<file path=ppt/drawings/_rels/vmlDrawing5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6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e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7.emf"/><Relationship Id="rId1" Type="http://schemas.openxmlformats.org/officeDocument/2006/relationships/image" Target="../media/image26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e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1.emf"/><Relationship Id="rId1" Type="http://schemas.openxmlformats.org/officeDocument/2006/relationships/image" Target="../media/image30.emf"/><Relationship Id="rId4" Type="http://schemas.openxmlformats.org/officeDocument/2006/relationships/image" Target="../media/image33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D594FB-2808-45A5-BDC8-80C0F481B27E}" type="datetimeFigureOut">
              <a:rPr lang="zh-CN" altLang="en-US" smtClean="0"/>
              <a:pPr/>
              <a:t>2016/6/21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5B4082-C5AE-46D0-A000-D929E8B2595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36699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9FAA0F-2349-45DA-9EBD-9D94C9A1CFA0}" type="datetimeFigureOut">
              <a:rPr lang="zh-CN" altLang="en-US" smtClean="0"/>
              <a:pPr/>
              <a:t>2016/6/21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F37086-15D0-443D-AF17-A3F21825C04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63529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14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570" algn="l" defTabSz="121914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140" algn="l" defTabSz="121914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709" algn="l" defTabSz="121914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278" algn="l" defTabSz="121914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848" algn="l" defTabSz="121914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418" algn="l" defTabSz="121914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987" algn="l" defTabSz="121914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557" algn="l" defTabSz="121914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F37086-15D0-443D-AF17-A3F21825C045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13043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F37086-15D0-443D-AF17-A3F21825C045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13043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91taoke.com/" TargetMode="External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20472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1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0" y="0"/>
            <a:ext cx="12190413" cy="6859588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+mj-ea"/>
              <a:ea typeface="+mj-ea"/>
            </a:endParaRPr>
          </a:p>
        </p:txBody>
      </p:sp>
      <p:sp>
        <p:nvSpPr>
          <p:cNvPr id="4" name="文本框 1"/>
          <p:cNvSpPr txBox="1"/>
          <p:nvPr userDrawn="1"/>
        </p:nvSpPr>
        <p:spPr>
          <a:xfrm>
            <a:off x="1386225" y="2768075"/>
            <a:ext cx="9417963" cy="132343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zh-CN" altLang="en-US" sz="8000" b="1" dirty="0" smtClean="0">
                <a:solidFill>
                  <a:schemeClr val="bg1"/>
                </a:solidFill>
                <a:latin typeface="+mj-ea"/>
                <a:ea typeface="+mj-ea"/>
              </a:rPr>
              <a:t>探究高考　明确考向</a:t>
            </a:r>
            <a:endParaRPr lang="zh-CN" altLang="en-US" sz="8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9810470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0" y="0"/>
            <a:ext cx="12190413" cy="6859588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+mj-ea"/>
              <a:ea typeface="+mj-ea"/>
            </a:endParaRPr>
          </a:p>
        </p:txBody>
      </p:sp>
      <p:sp>
        <p:nvSpPr>
          <p:cNvPr id="3" name="文本框 1"/>
          <p:cNvSpPr txBox="1"/>
          <p:nvPr userDrawn="1"/>
        </p:nvSpPr>
        <p:spPr>
          <a:xfrm>
            <a:off x="3951030" y="2768075"/>
            <a:ext cx="4288353" cy="132343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zh-CN" altLang="en-US" sz="8000" b="1" dirty="0" smtClean="0">
                <a:solidFill>
                  <a:schemeClr val="bg1"/>
                </a:solidFill>
                <a:latin typeface="+mj-ea"/>
                <a:ea typeface="+mj-ea"/>
              </a:rPr>
              <a:t>练出高分</a:t>
            </a:r>
            <a:endParaRPr lang="zh-CN" altLang="en-US" sz="8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8067922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知识梳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1"/>
            <a:ext cx="12190413" cy="634846"/>
          </a:xfrm>
          <a:prstGeom prst="rect">
            <a:avLst/>
          </a:prstGeom>
          <a:solidFill>
            <a:srgbClr val="C25C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 userDrawn="1"/>
        </p:nvGrpSpPr>
        <p:grpSpPr>
          <a:xfrm>
            <a:off x="1" y="-2"/>
            <a:ext cx="1836949" cy="634848"/>
            <a:chOff x="0" y="-2"/>
            <a:chExt cx="1377891" cy="634701"/>
          </a:xfrm>
          <a:solidFill>
            <a:srgbClr val="FFC000"/>
          </a:solidFill>
        </p:grpSpPr>
        <p:sp>
          <p:nvSpPr>
            <p:cNvPr id="4" name="矩形 3"/>
            <p:cNvSpPr/>
            <p:nvPr/>
          </p:nvSpPr>
          <p:spPr>
            <a:xfrm>
              <a:off x="0" y="0"/>
              <a:ext cx="708343" cy="634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  <p:sp>
          <p:nvSpPr>
            <p:cNvPr id="5" name="直角三角形 4"/>
            <p:cNvSpPr/>
            <p:nvPr/>
          </p:nvSpPr>
          <p:spPr>
            <a:xfrm flipV="1">
              <a:off x="708342" y="-2"/>
              <a:ext cx="669549" cy="634699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6" name="矩形 5"/>
          <p:cNvSpPr/>
          <p:nvPr userDrawn="1"/>
        </p:nvSpPr>
        <p:spPr>
          <a:xfrm>
            <a:off x="1774726" y="36707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3200" b="1" dirty="0" smtClean="0">
                <a:solidFill>
                  <a:schemeClr val="bg1"/>
                </a:solidFill>
                <a:latin typeface="+mj-ea"/>
                <a:ea typeface="+mj-ea"/>
              </a:rPr>
              <a:t>知识梳理</a:t>
            </a:r>
            <a:endParaRPr lang="zh-CN" altLang="en-US" sz="32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7" name="文本框 39"/>
          <p:cNvSpPr txBox="1"/>
          <p:nvPr userDrawn="1"/>
        </p:nvSpPr>
        <p:spPr>
          <a:xfrm>
            <a:off x="190550" y="-87271"/>
            <a:ext cx="6480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 smtClean="0">
                <a:solidFill>
                  <a:srgbClr val="C25C17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1</a:t>
            </a:r>
            <a:endParaRPr lang="zh-CN" altLang="en-US" sz="4800" b="1" dirty="0">
              <a:solidFill>
                <a:srgbClr val="C25C17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772102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解题探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40905" y="1"/>
            <a:ext cx="12190413" cy="634846"/>
          </a:xfrm>
          <a:prstGeom prst="rect">
            <a:avLst/>
          </a:prstGeom>
          <a:solidFill>
            <a:srgbClr val="C25C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 userDrawn="1"/>
        </p:nvGrpSpPr>
        <p:grpSpPr>
          <a:xfrm>
            <a:off x="1" y="-2"/>
            <a:ext cx="1836949" cy="634848"/>
            <a:chOff x="0" y="-2"/>
            <a:chExt cx="1377891" cy="634701"/>
          </a:xfrm>
          <a:solidFill>
            <a:srgbClr val="FFC000"/>
          </a:solidFill>
        </p:grpSpPr>
        <p:sp>
          <p:nvSpPr>
            <p:cNvPr id="4" name="矩形 3"/>
            <p:cNvSpPr/>
            <p:nvPr/>
          </p:nvSpPr>
          <p:spPr>
            <a:xfrm>
              <a:off x="0" y="0"/>
              <a:ext cx="708343" cy="634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  <p:sp>
          <p:nvSpPr>
            <p:cNvPr id="5" name="直角三角形 4"/>
            <p:cNvSpPr/>
            <p:nvPr/>
          </p:nvSpPr>
          <p:spPr>
            <a:xfrm flipV="1">
              <a:off x="708342" y="-2"/>
              <a:ext cx="669549" cy="634699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6" name="矩形 5"/>
          <p:cNvSpPr/>
          <p:nvPr userDrawn="1"/>
        </p:nvSpPr>
        <p:spPr>
          <a:xfrm>
            <a:off x="1774726" y="36707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3200" b="1" dirty="0" smtClean="0">
                <a:solidFill>
                  <a:schemeClr val="bg1"/>
                </a:solidFill>
                <a:latin typeface="+mj-ea"/>
                <a:ea typeface="+mj-ea"/>
              </a:rPr>
              <a:t>解题探究</a:t>
            </a:r>
            <a:endParaRPr lang="zh-CN" altLang="en-US" sz="32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7" name="文本框 39"/>
          <p:cNvSpPr txBox="1"/>
          <p:nvPr userDrawn="1"/>
        </p:nvSpPr>
        <p:spPr>
          <a:xfrm>
            <a:off x="190550" y="-87271"/>
            <a:ext cx="6480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 smtClean="0">
                <a:solidFill>
                  <a:srgbClr val="C25C17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2</a:t>
            </a:r>
            <a:endParaRPr lang="zh-CN" altLang="en-US" sz="4800" b="1" dirty="0">
              <a:solidFill>
                <a:srgbClr val="C25C17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748200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解题探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40905" y="1"/>
            <a:ext cx="12190413" cy="634846"/>
          </a:xfrm>
          <a:prstGeom prst="rect">
            <a:avLst/>
          </a:prstGeom>
          <a:solidFill>
            <a:srgbClr val="C25C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 userDrawn="1"/>
        </p:nvGrpSpPr>
        <p:grpSpPr>
          <a:xfrm>
            <a:off x="1" y="-2"/>
            <a:ext cx="1836949" cy="634848"/>
            <a:chOff x="0" y="-2"/>
            <a:chExt cx="1377891" cy="634701"/>
          </a:xfrm>
          <a:solidFill>
            <a:srgbClr val="FFC000"/>
          </a:solidFill>
        </p:grpSpPr>
        <p:sp>
          <p:nvSpPr>
            <p:cNvPr id="4" name="矩形 3"/>
            <p:cNvSpPr/>
            <p:nvPr/>
          </p:nvSpPr>
          <p:spPr>
            <a:xfrm>
              <a:off x="0" y="0"/>
              <a:ext cx="708343" cy="634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  <p:sp>
          <p:nvSpPr>
            <p:cNvPr id="5" name="直角三角形 4"/>
            <p:cNvSpPr/>
            <p:nvPr/>
          </p:nvSpPr>
          <p:spPr>
            <a:xfrm flipV="1">
              <a:off x="708342" y="-2"/>
              <a:ext cx="669549" cy="634699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6" name="矩形 5"/>
          <p:cNvSpPr/>
          <p:nvPr userDrawn="1"/>
        </p:nvSpPr>
        <p:spPr>
          <a:xfrm>
            <a:off x="1774726" y="36707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3200" b="1" dirty="0" smtClean="0">
                <a:solidFill>
                  <a:schemeClr val="bg1"/>
                </a:solidFill>
                <a:latin typeface="+mj-ea"/>
                <a:ea typeface="+mj-ea"/>
              </a:rPr>
              <a:t>解题探究</a:t>
            </a:r>
            <a:endParaRPr lang="zh-CN" altLang="en-US" sz="32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9678307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归纳总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40905" y="1"/>
            <a:ext cx="12190413" cy="634846"/>
          </a:xfrm>
          <a:prstGeom prst="rect">
            <a:avLst/>
          </a:prstGeom>
          <a:solidFill>
            <a:srgbClr val="C25C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 userDrawn="1"/>
        </p:nvGrpSpPr>
        <p:grpSpPr>
          <a:xfrm>
            <a:off x="1" y="-2"/>
            <a:ext cx="1836949" cy="634848"/>
            <a:chOff x="0" y="-2"/>
            <a:chExt cx="1377891" cy="634701"/>
          </a:xfrm>
          <a:solidFill>
            <a:srgbClr val="FFC000"/>
          </a:solidFill>
        </p:grpSpPr>
        <p:sp>
          <p:nvSpPr>
            <p:cNvPr id="4" name="矩形 3"/>
            <p:cNvSpPr/>
            <p:nvPr/>
          </p:nvSpPr>
          <p:spPr>
            <a:xfrm>
              <a:off x="0" y="0"/>
              <a:ext cx="708343" cy="634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  <p:sp>
          <p:nvSpPr>
            <p:cNvPr id="5" name="直角三角形 4"/>
            <p:cNvSpPr/>
            <p:nvPr/>
          </p:nvSpPr>
          <p:spPr>
            <a:xfrm flipV="1">
              <a:off x="708342" y="-2"/>
              <a:ext cx="669549" cy="634699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6" name="矩形 5"/>
          <p:cNvSpPr/>
          <p:nvPr userDrawn="1"/>
        </p:nvSpPr>
        <p:spPr>
          <a:xfrm>
            <a:off x="1774726" y="36707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3200" b="1" dirty="0" smtClean="0">
                <a:solidFill>
                  <a:schemeClr val="bg1"/>
                </a:solidFill>
                <a:latin typeface="+mj-ea"/>
                <a:ea typeface="+mj-ea"/>
              </a:rPr>
              <a:t>归纳总结</a:t>
            </a:r>
            <a:endParaRPr lang="zh-CN" altLang="en-US" sz="32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5510551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反思归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40905" y="1"/>
            <a:ext cx="12190413" cy="634846"/>
          </a:xfrm>
          <a:prstGeom prst="rect">
            <a:avLst/>
          </a:prstGeom>
          <a:solidFill>
            <a:srgbClr val="C25C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 userDrawn="1"/>
        </p:nvGrpSpPr>
        <p:grpSpPr>
          <a:xfrm>
            <a:off x="1" y="-2"/>
            <a:ext cx="1836949" cy="634848"/>
            <a:chOff x="0" y="-2"/>
            <a:chExt cx="1377891" cy="634701"/>
          </a:xfrm>
          <a:solidFill>
            <a:srgbClr val="FFC000"/>
          </a:solidFill>
        </p:grpSpPr>
        <p:sp>
          <p:nvSpPr>
            <p:cNvPr id="4" name="矩形 3"/>
            <p:cNvSpPr/>
            <p:nvPr/>
          </p:nvSpPr>
          <p:spPr>
            <a:xfrm>
              <a:off x="0" y="0"/>
              <a:ext cx="708343" cy="634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  <p:sp>
          <p:nvSpPr>
            <p:cNvPr id="5" name="直角三角形 4"/>
            <p:cNvSpPr/>
            <p:nvPr/>
          </p:nvSpPr>
          <p:spPr>
            <a:xfrm flipV="1">
              <a:off x="708342" y="-2"/>
              <a:ext cx="669549" cy="634699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6" name="矩形 5"/>
          <p:cNvSpPr/>
          <p:nvPr userDrawn="1"/>
        </p:nvSpPr>
        <p:spPr>
          <a:xfrm>
            <a:off x="1774726" y="36707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algn="l" defTabSz="1219140" rtl="0" eaLnBrk="1" latinLnBrk="0" hangingPunct="1">
              <a:defRPr/>
            </a:pPr>
            <a:r>
              <a:rPr lang="zh-CN" altLang="en-US" sz="3200" b="1" kern="1200" dirty="0" smtClean="0">
                <a:solidFill>
                  <a:schemeClr val="bg1"/>
                </a:solidFill>
                <a:latin typeface="+mj-ea"/>
                <a:ea typeface="+mj-ea"/>
                <a:cs typeface="+mn-cs"/>
              </a:rPr>
              <a:t>反思归纳</a:t>
            </a:r>
            <a:endParaRPr lang="zh-CN" altLang="en-US" sz="3200" b="1" kern="1200" dirty="0">
              <a:solidFill>
                <a:schemeClr val="bg1"/>
              </a:solidFill>
              <a:latin typeface="+mj-ea"/>
              <a:ea typeface="+mj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537690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反思归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40905" y="1"/>
            <a:ext cx="12190413" cy="634846"/>
          </a:xfrm>
          <a:prstGeom prst="rect">
            <a:avLst/>
          </a:prstGeom>
          <a:solidFill>
            <a:srgbClr val="C25C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 userDrawn="1"/>
        </p:nvGrpSpPr>
        <p:grpSpPr>
          <a:xfrm>
            <a:off x="1" y="-2"/>
            <a:ext cx="1836949" cy="634848"/>
            <a:chOff x="0" y="-2"/>
            <a:chExt cx="1377891" cy="634701"/>
          </a:xfrm>
          <a:solidFill>
            <a:srgbClr val="FFC000"/>
          </a:solidFill>
        </p:grpSpPr>
        <p:sp>
          <p:nvSpPr>
            <p:cNvPr id="4" name="矩形 3"/>
            <p:cNvSpPr/>
            <p:nvPr/>
          </p:nvSpPr>
          <p:spPr>
            <a:xfrm>
              <a:off x="0" y="0"/>
              <a:ext cx="708343" cy="634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  <p:sp>
          <p:nvSpPr>
            <p:cNvPr id="5" name="直角三角形 4"/>
            <p:cNvSpPr/>
            <p:nvPr/>
          </p:nvSpPr>
          <p:spPr>
            <a:xfrm flipV="1">
              <a:off x="708342" y="-2"/>
              <a:ext cx="669549" cy="634699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957909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0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7"/>
          <p:cNvSpPr>
            <a:spLocks noChangeArrowheads="1"/>
          </p:cNvSpPr>
          <p:nvPr userDrawn="1"/>
        </p:nvSpPr>
        <p:spPr bwMode="gray">
          <a:xfrm>
            <a:off x="0" y="2216059"/>
            <a:ext cx="12190413" cy="2223023"/>
          </a:xfrm>
          <a:prstGeom prst="rect">
            <a:avLst/>
          </a:prstGeom>
          <a:solidFill>
            <a:srgbClr val="00CCFF"/>
          </a:solidFill>
          <a:ln w="9525">
            <a:noFill/>
            <a:miter lim="800000"/>
            <a:headEnd/>
            <a:tailEnd/>
          </a:ln>
        </p:spPr>
        <p:txBody>
          <a:bodyPr wrap="none" lIns="91375" tIns="45688" rIns="91375" bIns="45688" anchor="ctr"/>
          <a:lstStyle/>
          <a:p>
            <a:pPr>
              <a:defRPr/>
            </a:pPr>
            <a:endParaRPr lang="zh-CN" altLang="en-US" kern="0">
              <a:solidFill>
                <a:sysClr val="windowText" lastClr="000000"/>
              </a:solidFill>
              <a:latin typeface="Arial"/>
            </a:endParaRPr>
          </a:p>
        </p:txBody>
      </p:sp>
      <p:sp>
        <p:nvSpPr>
          <p:cNvPr id="3" name="矩形 2"/>
          <p:cNvSpPr/>
          <p:nvPr userDrawn="1"/>
        </p:nvSpPr>
        <p:spPr>
          <a:xfrm>
            <a:off x="3790218" y="2235464"/>
            <a:ext cx="5113300" cy="1410354"/>
          </a:xfrm>
          <a:prstGeom prst="rect">
            <a:avLst/>
          </a:prstGeom>
        </p:spPr>
        <p:txBody>
          <a:bodyPr wrap="square" lIns="91410" tIns="45704" rIns="91410" bIns="45704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zh-CN" altLang="en-US" sz="7300" b="1" dirty="0" smtClean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25400" stA="30000" endPos="30000" dist="50800" dir="5400000" sy="-100000" algn="bl" rotWithShape="0"/>
                </a:effectLst>
                <a:latin typeface="微软雅黑" pitchFamily="34" charset="-122"/>
                <a:ea typeface="微软雅黑" pitchFamily="34" charset="-122"/>
              </a:rPr>
              <a:t>本课结束</a:t>
            </a:r>
            <a:endParaRPr lang="zh-CN" altLang="en-US" sz="7300" b="1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25400" stA="30000" endPos="30000" dist="50800" dir="5400000" sy="-100000" algn="bl" rotWithShape="0"/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标题 1"/>
          <p:cNvSpPr txBox="1">
            <a:spLocks/>
          </p:cNvSpPr>
          <p:nvPr userDrawn="1"/>
        </p:nvSpPr>
        <p:spPr>
          <a:xfrm>
            <a:off x="2793174" y="3468210"/>
            <a:ext cx="5471896" cy="1215276"/>
          </a:xfrm>
          <a:prstGeom prst="rect">
            <a:avLst/>
          </a:prstGeom>
        </p:spPr>
        <p:txBody>
          <a:bodyPr vert="horz" lIns="91412" tIns="45707" rIns="91412" bIns="45707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更多精彩内容请登录：</a:t>
            </a:r>
          </a:p>
        </p:txBody>
      </p:sp>
      <p:sp>
        <p:nvSpPr>
          <p:cNvPr id="5" name="标题 1">
            <a:hlinkClick r:id="rId2"/>
          </p:cNvPr>
          <p:cNvSpPr txBox="1">
            <a:spLocks/>
          </p:cNvSpPr>
          <p:nvPr userDrawn="1"/>
        </p:nvSpPr>
        <p:spPr>
          <a:xfrm>
            <a:off x="5896103" y="3429794"/>
            <a:ext cx="3968431" cy="1215276"/>
          </a:xfrm>
          <a:prstGeom prst="rect">
            <a:avLst/>
          </a:prstGeom>
        </p:spPr>
        <p:txBody>
          <a:bodyPr vert="horz" lIns="91412" tIns="45707" rIns="91412" bIns="45707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27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www.91taoke.com</a:t>
            </a:r>
            <a:endParaRPr lang="zh-CN" altLang="en-US" sz="27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43866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43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367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98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498" tmFilter="0, 0; 0.125,0.2665; 0.25,0.4; 0.375,0.465; 0.5,0.5;  0.625,0.535; 0.75,0.6; 0.875,0.7335; 1,1">
                                          <p:stCondLst>
                                            <p:cond delay="49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49" tmFilter="0, 0; 0.125,0.2665; 0.25,0.4; 0.375,0.465; 0.5,0.5;  0.625,0.535; 0.75,0.6; 0.875,0.7335; 1,1">
                                          <p:stCondLst>
                                            <p:cond delay="993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23" tmFilter="0, 0; 0.125,0.2665; 0.25,0.4; 0.375,0.465; 0.5,0.5;  0.625,0.535; 0.75,0.6; 0.875,0.7335; 1,1">
                                          <p:stCondLst>
                                            <p:cond delay="12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0">
                                          <p:stCondLst>
                                            <p:cond delay="487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24" decel="50000">
                                          <p:stCondLst>
                                            <p:cond delay="507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0">
                                          <p:stCondLst>
                                            <p:cond delay="98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24" decel="50000">
                                          <p:stCondLst>
                                            <p:cond delay="100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0">
                                          <p:stCondLst>
                                            <p:cond delay="1231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24" decel="50000">
                                          <p:stCondLst>
                                            <p:cond delay="1251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0">
                                          <p:stCondLst>
                                            <p:cond delay="13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24" decel="50000">
                                          <p:stCondLst>
                                            <p:cond delay="13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43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367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498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498" tmFilter="0, 0; 0.125,0.2665; 0.25,0.4; 0.375,0.465; 0.5,0.5;  0.625,0.535; 0.75,0.6; 0.875,0.7335; 1,1">
                                          <p:stCondLst>
                                            <p:cond delay="49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49" tmFilter="0, 0; 0.125,0.2665; 0.25,0.4; 0.375,0.465; 0.5,0.5;  0.625,0.535; 0.75,0.6; 0.875,0.7335; 1,1">
                                          <p:stCondLst>
                                            <p:cond delay="993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23" tmFilter="0, 0; 0.125,0.2665; 0.25,0.4; 0.375,0.465; 0.5,0.5;  0.625,0.535; 0.75,0.6; 0.875,0.7335; 1,1">
                                          <p:stCondLst>
                                            <p:cond delay="12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0">
                                          <p:stCondLst>
                                            <p:cond delay="487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24" decel="50000">
                                          <p:stCondLst>
                                            <p:cond delay="507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0">
                                          <p:stCondLst>
                                            <p:cond delay="98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24" decel="50000">
                                          <p:stCondLst>
                                            <p:cond delay="100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0">
                                          <p:stCondLst>
                                            <p:cond delay="1231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24" decel="50000">
                                          <p:stCondLst>
                                            <p:cond delay="1251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0">
                                          <p:stCondLst>
                                            <p:cond delay="13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24" decel="50000">
                                          <p:stCondLst>
                                            <p:cond delay="13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174640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4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F:\张丽\2015\一轮\化学\新建文件夹 (5)\第二章  第1讲-1-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3" y="13259"/>
            <a:ext cx="12190413" cy="6859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6877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46"/>
          <p:cNvSpPr>
            <a:spLocks noChangeArrowheads="1"/>
          </p:cNvSpPr>
          <p:nvPr userDrawn="1"/>
        </p:nvSpPr>
        <p:spPr bwMode="gray">
          <a:xfrm>
            <a:off x="-370369" y="10718"/>
            <a:ext cx="12880358" cy="616092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F8F8F8"/>
              </a:gs>
              <a:gs pos="100000">
                <a:srgbClr val="F8F8F8">
                  <a:gamma/>
                  <a:shade val="76471"/>
                  <a:invGamma/>
                </a:srgbClr>
              </a:gs>
            </a:gsLst>
            <a:lin ang="5400000" scaled="1"/>
          </a:gradFill>
          <a:ln w="19050">
            <a:solidFill>
              <a:srgbClr val="C0C0C0"/>
            </a:solidFill>
            <a:round/>
            <a:headEnd/>
            <a:tailEnd/>
          </a:ln>
          <a:effectLst>
            <a:outerShdw dist="53882" dir="2700000" algn="ctr" rotWithShape="0">
              <a:srgbClr val="292929">
                <a:alpha val="50000"/>
              </a:srgbClr>
            </a:outerShdw>
          </a:effectLst>
        </p:spPr>
        <p:txBody>
          <a:bodyPr wrap="none" lIns="121898" tIns="60948" rIns="121898" bIns="60948" anchor="ctr"/>
          <a:lstStyle/>
          <a:p>
            <a:pPr algn="ctr">
              <a:defRPr/>
            </a:pPr>
            <a:endParaRPr lang="zh-CN" altLang="en-US" sz="2400" b="1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497922553"/>
              </p:ext>
            </p:extLst>
          </p:nvPr>
        </p:nvGraphicFramePr>
        <p:xfrm>
          <a:off x="201223" y="43238"/>
          <a:ext cx="11653880" cy="5196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2420"/>
                <a:gridCol w="832420"/>
                <a:gridCol w="832420"/>
                <a:gridCol w="832420"/>
                <a:gridCol w="832420"/>
                <a:gridCol w="832420"/>
                <a:gridCol w="832420"/>
                <a:gridCol w="832420"/>
                <a:gridCol w="832420"/>
                <a:gridCol w="832420"/>
                <a:gridCol w="832420"/>
                <a:gridCol w="832420"/>
                <a:gridCol w="832420"/>
                <a:gridCol w="832420"/>
              </a:tblGrid>
              <a:tr h="519643"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zh-CN" altLang="en-US" sz="1900" baseline="0" dirty="0"/>
                    </a:p>
                  </a:txBody>
                  <a:tcPr marL="121904" marR="121904" marT="60974" marB="6097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zh-CN" altLang="en-US" sz="1900" baseline="0" dirty="0"/>
                    </a:p>
                  </a:txBody>
                  <a:tcPr marL="121904" marR="121904" marT="60974" marB="609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zh-CN" altLang="en-US" sz="1900" baseline="0" dirty="0"/>
                    </a:p>
                  </a:txBody>
                  <a:tcPr marL="121904" marR="121904" marT="60974" marB="609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zh-CN" altLang="en-US" sz="1900" baseline="0" dirty="0"/>
                    </a:p>
                  </a:txBody>
                  <a:tcPr marL="121904" marR="121904" marT="60974" marB="609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zh-CN" altLang="en-US" sz="1900" baseline="0" dirty="0"/>
                    </a:p>
                  </a:txBody>
                  <a:tcPr marL="121904" marR="121904" marT="60974" marB="609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zh-CN" altLang="en-US" sz="1900" baseline="0" dirty="0"/>
                    </a:p>
                  </a:txBody>
                  <a:tcPr marL="121904" marR="121904" marT="60974" marB="609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zh-CN" altLang="en-US" sz="1900" baseline="0" dirty="0"/>
                    </a:p>
                  </a:txBody>
                  <a:tcPr marL="121904" marR="121904" marT="60974" marB="609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zh-CN" altLang="en-US" sz="1900" baseline="0" dirty="0"/>
                    </a:p>
                  </a:txBody>
                  <a:tcPr marL="121904" marR="121904" marT="60974" marB="609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zh-CN" altLang="en-US" sz="1900" baseline="0" dirty="0"/>
                    </a:p>
                  </a:txBody>
                  <a:tcPr marL="121904" marR="121904" marT="60974" marB="609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zh-CN" altLang="en-US" sz="1900" baseline="0" dirty="0"/>
                    </a:p>
                  </a:txBody>
                  <a:tcPr marL="121904" marR="121904" marT="60974" marB="609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zh-CN" altLang="en-US" sz="1900" baseline="0" dirty="0"/>
                    </a:p>
                  </a:txBody>
                  <a:tcPr marL="121904" marR="121904" marT="60974" marB="609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zh-CN" altLang="en-US" sz="1900" baseline="0" dirty="0"/>
                    </a:p>
                  </a:txBody>
                  <a:tcPr marL="121904" marR="121904" marT="60974" marB="609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zh-CN" altLang="en-US" sz="1900" baseline="0" dirty="0"/>
                    </a:p>
                  </a:txBody>
                  <a:tcPr marL="121904" marR="121904" marT="60974" marB="609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zh-CN" altLang="en-US" sz="1900" baseline="0" dirty="0"/>
                    </a:p>
                  </a:txBody>
                  <a:tcPr marL="121904" marR="121904" marT="60974" marB="609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579077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63161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028333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281" y="2130919"/>
            <a:ext cx="10361851" cy="1470365"/>
          </a:xfrm>
          <a:prstGeom prst="rect">
            <a:avLst/>
          </a:prstGeom>
        </p:spPr>
        <p:txBody>
          <a:bodyPr lIns="108850" tIns="54425" rIns="108850" bIns="54425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562" y="3887100"/>
            <a:ext cx="8533289" cy="1753006"/>
          </a:xfrm>
          <a:prstGeom prst="rect">
            <a:avLst/>
          </a:prstGeom>
        </p:spPr>
        <p:txBody>
          <a:bodyPr lIns="108850" tIns="54425" rIns="108850" bIns="54425"/>
          <a:lstStyle>
            <a:lvl1pPr marL="0" indent="0" algn="ctr">
              <a:buNone/>
              <a:defRPr/>
            </a:lvl1pPr>
            <a:lvl2pPr marL="544251" indent="0" algn="ctr">
              <a:buNone/>
              <a:defRPr/>
            </a:lvl2pPr>
            <a:lvl3pPr marL="1088502" indent="0" algn="ctr">
              <a:buNone/>
              <a:defRPr/>
            </a:lvl3pPr>
            <a:lvl4pPr marL="1632753" indent="0" algn="ctr">
              <a:buNone/>
              <a:defRPr/>
            </a:lvl4pPr>
            <a:lvl5pPr marL="2177004" indent="0" algn="ctr">
              <a:buNone/>
              <a:defRPr/>
            </a:lvl5pPr>
            <a:lvl6pPr marL="2721254" indent="0" algn="ctr">
              <a:buNone/>
              <a:defRPr/>
            </a:lvl6pPr>
            <a:lvl7pPr marL="3265505" indent="0" algn="ctr">
              <a:buNone/>
              <a:defRPr/>
            </a:lvl7pPr>
            <a:lvl8pPr marL="3809756" indent="0" algn="ctr">
              <a:buNone/>
              <a:defRPr/>
            </a:lvl8pPr>
            <a:lvl9pPr marL="4354007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914281" y="6249847"/>
            <a:ext cx="2539669" cy="457306"/>
          </a:xfrm>
          <a:prstGeom prst="rect">
            <a:avLst/>
          </a:prstGeom>
          <a:ln/>
        </p:spPr>
        <p:txBody>
          <a:bodyPr lIns="108850" tIns="54425" rIns="108850" bIns="54425"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058" y="6249847"/>
            <a:ext cx="3860297" cy="457306"/>
          </a:xfrm>
          <a:prstGeom prst="rect">
            <a:avLst/>
          </a:prstGeom>
          <a:ln/>
        </p:spPr>
        <p:txBody>
          <a:bodyPr lIns="108850" tIns="54425" rIns="108850" bIns="54425"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6463" y="6249847"/>
            <a:ext cx="2539669" cy="457306"/>
          </a:xfrm>
          <a:prstGeom prst="rect">
            <a:avLst/>
          </a:prstGeom>
          <a:ln/>
        </p:spPr>
        <p:txBody>
          <a:bodyPr lIns="108850" tIns="54425" rIns="108850" bIns="54425"/>
          <a:lstStyle>
            <a:lvl1pPr>
              <a:defRPr/>
            </a:lvl1pPr>
          </a:lstStyle>
          <a:p>
            <a:pPr>
              <a:defRPr/>
            </a:pPr>
            <a:fld id="{5134F91F-85F3-4474-B990-AD832E59DC8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2" descr="F:\张丽\2015\一轮\化学\新建文件夹 (5)\第二章  第1讲-2-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0413" cy="6859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76671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834287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考试标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475" y="-26590"/>
            <a:ext cx="12215887" cy="68861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3" descr="F:\曹瑞媛\校对\幻灯片\图片\一轮幻灯片用人教\6.jp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501" y="-98598"/>
            <a:ext cx="12239914" cy="7050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47868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考试标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10036559" y="-26590"/>
            <a:ext cx="1891295" cy="880109"/>
            <a:chOff x="11613" y="920823"/>
            <a:chExt cx="1443037" cy="733424"/>
          </a:xfrm>
        </p:grpSpPr>
        <p:pic>
          <p:nvPicPr>
            <p:cNvPr id="3" name="图片 2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13" y="920823"/>
              <a:ext cx="1443037" cy="733424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 userDrawn="1"/>
          </p:nvSpPr>
          <p:spPr>
            <a:xfrm>
              <a:off x="26176" y="991413"/>
              <a:ext cx="13150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000" dirty="0" smtClean="0">
                  <a:solidFill>
                    <a:schemeClr val="bg1"/>
                  </a:solidFill>
                  <a:latin typeface="黑体" panose="02010600030101010101" pitchFamily="2" charset="-122"/>
                  <a:ea typeface="黑体" panose="02010600030101010101" pitchFamily="2" charset="-122"/>
                </a:rPr>
                <a:t>考试标准</a:t>
              </a:r>
              <a:endParaRPr lang="zh-CN" altLang="en-US" sz="3000" dirty="0">
                <a:solidFill>
                  <a:schemeClr val="bg1"/>
                </a:solidFill>
                <a:latin typeface="黑体" panose="02010600030101010101" pitchFamily="2" charset="-122"/>
                <a:ea typeface="黑体" panose="0201060003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859972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考纲要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10036562" y="-26592"/>
            <a:ext cx="1891292" cy="880109"/>
            <a:chOff x="11613" y="920823"/>
            <a:chExt cx="1443037" cy="733424"/>
          </a:xfrm>
        </p:grpSpPr>
        <p:pic>
          <p:nvPicPr>
            <p:cNvPr id="3" name="图片 2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13" y="920823"/>
              <a:ext cx="1443037" cy="733424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 userDrawn="1"/>
          </p:nvSpPr>
          <p:spPr>
            <a:xfrm>
              <a:off x="29719" y="991414"/>
              <a:ext cx="13150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indent="0" algn="l" defTabSz="1219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3000" kern="1200" dirty="0" smtClean="0">
                  <a:solidFill>
                    <a:schemeClr val="bg1"/>
                  </a:solidFill>
                  <a:latin typeface="黑体" panose="02010600030101010101" pitchFamily="2" charset="-122"/>
                  <a:ea typeface="黑体" panose="02010600030101010101" pitchFamily="2" charset="-122"/>
                  <a:cs typeface="+mn-cs"/>
                </a:rPr>
                <a:t>考纲要求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244319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深度思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10036562" y="-26592"/>
            <a:ext cx="1891292" cy="880109"/>
            <a:chOff x="11613" y="920823"/>
            <a:chExt cx="1443037" cy="733424"/>
          </a:xfrm>
        </p:grpSpPr>
        <p:pic>
          <p:nvPicPr>
            <p:cNvPr id="3" name="图片 2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13" y="920823"/>
              <a:ext cx="1443037" cy="733424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 userDrawn="1"/>
          </p:nvSpPr>
          <p:spPr>
            <a:xfrm>
              <a:off x="29719" y="991414"/>
              <a:ext cx="131505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1219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3000" kern="1200" dirty="0" smtClean="0">
                  <a:solidFill>
                    <a:schemeClr val="bg1"/>
                  </a:solidFill>
                  <a:latin typeface="黑体" panose="02010600030101010101" pitchFamily="2" charset="-122"/>
                  <a:ea typeface="黑体" panose="02010600030101010101" pitchFamily="2" charset="-122"/>
                  <a:cs typeface="+mn-cs"/>
                </a:rPr>
                <a:t>深度思考</a:t>
              </a:r>
              <a:endParaRPr lang="zh-CN" altLang="en-US" sz="3000" kern="1200" dirty="0">
                <a:solidFill>
                  <a:schemeClr val="bg1"/>
                </a:solidFill>
                <a:latin typeface="黑体" panose="02010600030101010101" pitchFamily="2" charset="-122"/>
                <a:ea typeface="黑体" panose="02010600030101010101" pitchFamily="2" charset="-122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16605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0" y="0"/>
            <a:ext cx="12190413" cy="6859588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1146246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74279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4" r:id="rId1"/>
    <p:sldLayoutId id="2147483810" r:id="rId2"/>
    <p:sldLayoutId id="2147483811" r:id="rId3"/>
    <p:sldLayoutId id="2147483812" r:id="rId4"/>
    <p:sldLayoutId id="2147483818" r:id="rId5"/>
    <p:sldLayoutId id="2147483819" r:id="rId6"/>
    <p:sldLayoutId id="2147483820" r:id="rId7"/>
    <p:sldLayoutId id="2147483821" r:id="rId8"/>
    <p:sldLayoutId id="2147483822" r:id="rId9"/>
    <p:sldLayoutId id="2147483828" r:id="rId10"/>
    <p:sldLayoutId id="2147483829" r:id="rId11"/>
    <p:sldLayoutId id="2147483823" r:id="rId12"/>
    <p:sldLayoutId id="2147483824" r:id="rId13"/>
    <p:sldLayoutId id="2147483830" r:id="rId14"/>
    <p:sldLayoutId id="2147483825" r:id="rId15"/>
    <p:sldLayoutId id="2147483826" r:id="rId16"/>
    <p:sldLayoutId id="2147483831" r:id="rId17"/>
    <p:sldLayoutId id="2147483827" r:id="rId18"/>
    <p:sldLayoutId id="2147483813" r:id="rId19"/>
    <p:sldLayoutId id="2147483817" r:id="rId20"/>
    <p:sldLayoutId id="2147483815" r:id="rId21"/>
    <p:sldLayoutId id="2147483816" r:id="rId22"/>
    <p:sldLayoutId id="2147483832" r:id="rId23"/>
  </p:sldLayoutIdLst>
  <p:timing>
    <p:tnLst>
      <p:par>
        <p:cTn id="1" dur="indefinite" restart="never" nodeType="tmRoot"/>
      </p:par>
    </p:tnLst>
  </p:timing>
  <p:txStyles>
    <p:titleStyle>
      <a:lvl1pPr algn="ctr" defTabSz="1219140" rtl="0" eaLnBrk="1" latinLnBrk="0" hangingPunct="1">
        <a:spcBef>
          <a:spcPct val="0"/>
        </a:spcBef>
        <a:buNone/>
        <a:defRPr sz="5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78" indent="-457178" algn="l" defTabSz="1219140" rtl="0" eaLnBrk="1" latinLnBrk="0" hangingPunct="1">
        <a:spcBef>
          <a:spcPct val="20000"/>
        </a:spcBef>
        <a:buFont typeface="Arial" pitchFamily="34" charset="0"/>
        <a:buChar char="•"/>
        <a:defRPr sz="4300" kern="1200">
          <a:solidFill>
            <a:schemeClr val="tx1"/>
          </a:solidFill>
          <a:latin typeface="+mn-lt"/>
          <a:ea typeface="+mn-ea"/>
          <a:cs typeface="+mn-cs"/>
        </a:defRPr>
      </a:lvl1pPr>
      <a:lvl2pPr marL="990550" indent="-380981" algn="l" defTabSz="1219140" rtl="0" eaLnBrk="1" latinLnBrk="0" hangingPunct="1">
        <a:spcBef>
          <a:spcPct val="20000"/>
        </a:spcBef>
        <a:buFont typeface="Arial" pitchFamily="34" charset="0"/>
        <a:buChar char="–"/>
        <a:defRPr sz="37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25" indent="-304784" algn="l" defTabSz="121914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493" indent="-304784" algn="l" defTabSz="1219140" rtl="0" eaLnBrk="1" latinLnBrk="0" hangingPunct="1">
        <a:spcBef>
          <a:spcPct val="20000"/>
        </a:spcBef>
        <a:buFont typeface="Arial" pitchFamily="34" charset="0"/>
        <a:buChar char="–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062" indent="-304784" algn="l" defTabSz="1219140" rtl="0" eaLnBrk="1" latinLnBrk="0" hangingPunct="1">
        <a:spcBef>
          <a:spcPct val="20000"/>
        </a:spcBef>
        <a:buFont typeface="Arial" pitchFamily="34" charset="0"/>
        <a:buChar char="»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632" indent="-304784" algn="l" defTabSz="121914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202" indent="-304784" algn="l" defTabSz="121914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772" indent="-304784" algn="l" defTabSz="121914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341" indent="-304784" algn="l" defTabSz="121914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70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40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09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78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48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418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987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557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slide" Target="slide81.xml"/><Relationship Id="rId13" Type="http://schemas.openxmlformats.org/officeDocument/2006/relationships/slide" Target="slide92.xml"/><Relationship Id="rId3" Type="http://schemas.openxmlformats.org/officeDocument/2006/relationships/slide" Target="slide73.xml"/><Relationship Id="rId7" Type="http://schemas.openxmlformats.org/officeDocument/2006/relationships/slide" Target="slide79.xml"/><Relationship Id="rId12" Type="http://schemas.openxmlformats.org/officeDocument/2006/relationships/slide" Target="slide88.xml"/><Relationship Id="rId17" Type="http://schemas.openxmlformats.org/officeDocument/2006/relationships/slide" Target="slide99.xml"/><Relationship Id="rId2" Type="http://schemas.openxmlformats.org/officeDocument/2006/relationships/slide" Target="slide71.xml"/><Relationship Id="rId16" Type="http://schemas.openxmlformats.org/officeDocument/2006/relationships/slide" Target="slide95.xml"/><Relationship Id="rId1" Type="http://schemas.openxmlformats.org/officeDocument/2006/relationships/slideLayout" Target="../slideLayouts/slideLayout1.xml"/><Relationship Id="rId6" Type="http://schemas.openxmlformats.org/officeDocument/2006/relationships/slide" Target="slide77.xml"/><Relationship Id="rId11" Type="http://schemas.openxmlformats.org/officeDocument/2006/relationships/slide" Target="slide86.xml"/><Relationship Id="rId5" Type="http://schemas.openxmlformats.org/officeDocument/2006/relationships/slide" Target="slide76.xml"/><Relationship Id="rId15" Type="http://schemas.openxmlformats.org/officeDocument/2006/relationships/slide" Target="slide94.xml"/><Relationship Id="rId10" Type="http://schemas.openxmlformats.org/officeDocument/2006/relationships/slide" Target="slide84.xml"/><Relationship Id="rId4" Type="http://schemas.openxmlformats.org/officeDocument/2006/relationships/slide" Target="slide74.xml"/><Relationship Id="rId9" Type="http://schemas.openxmlformats.org/officeDocument/2006/relationships/slide" Target="slide83.xml"/><Relationship Id="rId14" Type="http://schemas.openxmlformats.org/officeDocument/2006/relationships/slide" Target="slide93.xml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slide" Target="slide73.xml"/><Relationship Id="rId13" Type="http://schemas.openxmlformats.org/officeDocument/2006/relationships/slide" Target="slide81.xml"/><Relationship Id="rId18" Type="http://schemas.openxmlformats.org/officeDocument/2006/relationships/slide" Target="slide92.xml"/><Relationship Id="rId3" Type="http://schemas.openxmlformats.org/officeDocument/2006/relationships/package" Target="../embeddings/Microsoft_Word_Document129.docx"/><Relationship Id="rId21" Type="http://schemas.openxmlformats.org/officeDocument/2006/relationships/slide" Target="slide95.xml"/><Relationship Id="rId7" Type="http://schemas.openxmlformats.org/officeDocument/2006/relationships/slide" Target="slide71.xml"/><Relationship Id="rId12" Type="http://schemas.openxmlformats.org/officeDocument/2006/relationships/slide" Target="slide79.xml"/><Relationship Id="rId17" Type="http://schemas.openxmlformats.org/officeDocument/2006/relationships/slide" Target="slide88.xml"/><Relationship Id="rId2" Type="http://schemas.openxmlformats.org/officeDocument/2006/relationships/slideLayout" Target="../slideLayouts/slideLayout1.xml"/><Relationship Id="rId16" Type="http://schemas.openxmlformats.org/officeDocument/2006/relationships/slide" Target="slide86.xml"/><Relationship Id="rId20" Type="http://schemas.openxmlformats.org/officeDocument/2006/relationships/slide" Target="slide94.xml"/><Relationship Id="rId1" Type="http://schemas.openxmlformats.org/officeDocument/2006/relationships/vmlDrawing" Target="../drawings/vmlDrawing57.vml"/><Relationship Id="rId6" Type="http://schemas.openxmlformats.org/officeDocument/2006/relationships/image" Target="../media/image144.emf"/><Relationship Id="rId11" Type="http://schemas.openxmlformats.org/officeDocument/2006/relationships/slide" Target="slide77.xml"/><Relationship Id="rId24" Type="http://schemas.openxmlformats.org/officeDocument/2006/relationships/image" Target="../media/image145.emf"/><Relationship Id="rId5" Type="http://schemas.openxmlformats.org/officeDocument/2006/relationships/package" Target="../embeddings/Microsoft_Word_Document130.docx"/><Relationship Id="rId15" Type="http://schemas.openxmlformats.org/officeDocument/2006/relationships/slide" Target="slide84.xml"/><Relationship Id="rId23" Type="http://schemas.openxmlformats.org/officeDocument/2006/relationships/package" Target="../embeddings/Microsoft_Word_Document131.docx"/><Relationship Id="rId10" Type="http://schemas.openxmlformats.org/officeDocument/2006/relationships/slide" Target="slide76.xml"/><Relationship Id="rId19" Type="http://schemas.openxmlformats.org/officeDocument/2006/relationships/slide" Target="slide93.xml"/><Relationship Id="rId4" Type="http://schemas.openxmlformats.org/officeDocument/2006/relationships/image" Target="../media/image143.emf"/><Relationship Id="rId9" Type="http://schemas.openxmlformats.org/officeDocument/2006/relationships/slide" Target="slide74.xml"/><Relationship Id="rId14" Type="http://schemas.openxmlformats.org/officeDocument/2006/relationships/slide" Target="slide83.xml"/><Relationship Id="rId22" Type="http://schemas.openxmlformats.org/officeDocument/2006/relationships/slide" Target="slide99.xml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slide" Target="slide76.xml"/><Relationship Id="rId13" Type="http://schemas.openxmlformats.org/officeDocument/2006/relationships/slide" Target="slide84.xml"/><Relationship Id="rId18" Type="http://schemas.openxmlformats.org/officeDocument/2006/relationships/slide" Target="slide94.xml"/><Relationship Id="rId3" Type="http://schemas.openxmlformats.org/officeDocument/2006/relationships/package" Target="../embeddings/Microsoft_Word_Document132.docx"/><Relationship Id="rId7" Type="http://schemas.openxmlformats.org/officeDocument/2006/relationships/slide" Target="slide74.xml"/><Relationship Id="rId12" Type="http://schemas.openxmlformats.org/officeDocument/2006/relationships/slide" Target="slide83.xml"/><Relationship Id="rId17" Type="http://schemas.openxmlformats.org/officeDocument/2006/relationships/slide" Target="slide93.xml"/><Relationship Id="rId2" Type="http://schemas.openxmlformats.org/officeDocument/2006/relationships/slideLayout" Target="../slideLayouts/slideLayout1.xml"/><Relationship Id="rId16" Type="http://schemas.openxmlformats.org/officeDocument/2006/relationships/slide" Target="slide92.xml"/><Relationship Id="rId20" Type="http://schemas.openxmlformats.org/officeDocument/2006/relationships/slide" Target="slide99.xml"/><Relationship Id="rId1" Type="http://schemas.openxmlformats.org/officeDocument/2006/relationships/vmlDrawing" Target="../drawings/vmlDrawing58.vml"/><Relationship Id="rId6" Type="http://schemas.openxmlformats.org/officeDocument/2006/relationships/slide" Target="slide73.xml"/><Relationship Id="rId11" Type="http://schemas.openxmlformats.org/officeDocument/2006/relationships/slide" Target="slide81.xml"/><Relationship Id="rId5" Type="http://schemas.openxmlformats.org/officeDocument/2006/relationships/slide" Target="slide71.xml"/><Relationship Id="rId15" Type="http://schemas.openxmlformats.org/officeDocument/2006/relationships/slide" Target="slide88.xml"/><Relationship Id="rId10" Type="http://schemas.openxmlformats.org/officeDocument/2006/relationships/slide" Target="slide79.xml"/><Relationship Id="rId19" Type="http://schemas.openxmlformats.org/officeDocument/2006/relationships/slide" Target="slide95.xml"/><Relationship Id="rId4" Type="http://schemas.openxmlformats.org/officeDocument/2006/relationships/image" Target="../media/image146.emf"/><Relationship Id="rId9" Type="http://schemas.openxmlformats.org/officeDocument/2006/relationships/slide" Target="slide77.xml"/><Relationship Id="rId14" Type="http://schemas.openxmlformats.org/officeDocument/2006/relationships/slide" Target="slide86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Microsoft_Word_Document2.docx"/><Relationship Id="rId3" Type="http://schemas.openxmlformats.org/officeDocument/2006/relationships/package" Target="../embeddings/Microsoft_Word_Document1.docx"/><Relationship Id="rId7" Type="http://schemas.openxmlformats.org/officeDocument/2006/relationships/slide" Target="slide16.xml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.vml"/><Relationship Id="rId6" Type="http://schemas.openxmlformats.org/officeDocument/2006/relationships/slide" Target="slide13.xml"/><Relationship Id="rId11" Type="http://schemas.openxmlformats.org/officeDocument/2006/relationships/image" Target="../media/image9.emf"/><Relationship Id="rId5" Type="http://schemas.openxmlformats.org/officeDocument/2006/relationships/slide" Target="slide11.xml"/><Relationship Id="rId10" Type="http://schemas.openxmlformats.org/officeDocument/2006/relationships/package" Target="../embeddings/Microsoft_Word_Document3.docx"/><Relationship Id="rId4" Type="http://schemas.openxmlformats.org/officeDocument/2006/relationships/image" Target="../media/image7.emf"/><Relationship Id="rId9" Type="http://schemas.openxmlformats.org/officeDocument/2006/relationships/image" Target="../media/image8.e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emf"/><Relationship Id="rId13" Type="http://schemas.openxmlformats.org/officeDocument/2006/relationships/image" Target="../media/image13.emf"/><Relationship Id="rId3" Type="http://schemas.openxmlformats.org/officeDocument/2006/relationships/package" Target="../embeddings/Microsoft_Word_Document4.docx"/><Relationship Id="rId7" Type="http://schemas.openxmlformats.org/officeDocument/2006/relationships/package" Target="../embeddings/Microsoft_Word_Document6.docx"/><Relationship Id="rId12" Type="http://schemas.openxmlformats.org/officeDocument/2006/relationships/package" Target="../embeddings/Microsoft_Word_Document7.docx"/><Relationship Id="rId2" Type="http://schemas.openxmlformats.org/officeDocument/2006/relationships/slideLayout" Target="../slideLayouts/slideLayout19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1.emf"/><Relationship Id="rId11" Type="http://schemas.openxmlformats.org/officeDocument/2006/relationships/slide" Target="slide16.xml"/><Relationship Id="rId5" Type="http://schemas.openxmlformats.org/officeDocument/2006/relationships/package" Target="../embeddings/Microsoft_Word_Document5.docx"/><Relationship Id="rId15" Type="http://schemas.openxmlformats.org/officeDocument/2006/relationships/image" Target="../media/image14.emf"/><Relationship Id="rId10" Type="http://schemas.openxmlformats.org/officeDocument/2006/relationships/slide" Target="slide13.xml"/><Relationship Id="rId4" Type="http://schemas.openxmlformats.org/officeDocument/2006/relationships/image" Target="../media/image10.emf"/><Relationship Id="rId9" Type="http://schemas.openxmlformats.org/officeDocument/2006/relationships/slide" Target="slide11.xml"/><Relationship Id="rId14" Type="http://schemas.openxmlformats.org/officeDocument/2006/relationships/package" Target="../embeddings/Microsoft_Word_Document8.docx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19.xml"/><Relationship Id="rId6" Type="http://schemas.openxmlformats.org/officeDocument/2006/relationships/slide" Target="slide16.xml"/><Relationship Id="rId5" Type="http://schemas.openxmlformats.org/officeDocument/2006/relationships/slide" Target="slide13.xml"/><Relationship Id="rId4" Type="http://schemas.openxmlformats.org/officeDocument/2006/relationships/slide" Target="slide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13.xml"/><Relationship Id="rId7" Type="http://schemas.openxmlformats.org/officeDocument/2006/relationships/image" Target="../media/image19.tiff"/><Relationship Id="rId2" Type="http://schemas.openxmlformats.org/officeDocument/2006/relationships/slide" Target="slide11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8.tiff"/><Relationship Id="rId5" Type="http://schemas.openxmlformats.org/officeDocument/2006/relationships/image" Target="../media/image17.tiff"/><Relationship Id="rId4" Type="http://schemas.openxmlformats.org/officeDocument/2006/relationships/slide" Target="slide1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13.xml"/><Relationship Id="rId7" Type="http://schemas.openxmlformats.org/officeDocument/2006/relationships/image" Target="../media/image20.tiff"/><Relationship Id="rId2" Type="http://schemas.openxmlformats.org/officeDocument/2006/relationships/slide" Target="slide11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7.tiff"/><Relationship Id="rId5" Type="http://schemas.openxmlformats.org/officeDocument/2006/relationships/image" Target="../media/image15.tiff"/><Relationship Id="rId4" Type="http://schemas.openxmlformats.org/officeDocument/2006/relationships/slide" Target="slide1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13.xml"/><Relationship Id="rId2" Type="http://schemas.openxmlformats.org/officeDocument/2006/relationships/slide" Target="slide11.xml"/><Relationship Id="rId1" Type="http://schemas.openxmlformats.org/officeDocument/2006/relationships/slideLayout" Target="../slideLayouts/slideLayout19.xml"/><Relationship Id="rId4" Type="http://schemas.openxmlformats.org/officeDocument/2006/relationships/slide" Target="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9.docx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21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0.docx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23.emf"/><Relationship Id="rId5" Type="http://schemas.openxmlformats.org/officeDocument/2006/relationships/package" Target="../embeddings/Microsoft_Word_Document11.docx"/><Relationship Id="rId4" Type="http://schemas.openxmlformats.org/officeDocument/2006/relationships/image" Target="../media/image22.e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2.docx"/><Relationship Id="rId2" Type="http://schemas.openxmlformats.org/officeDocument/2006/relationships/slideLayout" Target="../slideLayouts/slideLayout19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24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3.docx"/><Relationship Id="rId2" Type="http://schemas.openxmlformats.org/officeDocument/2006/relationships/slideLayout" Target="../slideLayouts/slideLayout19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25.emf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emf"/><Relationship Id="rId3" Type="http://schemas.openxmlformats.org/officeDocument/2006/relationships/package" Target="../embeddings/Microsoft_Word_Document14.docx"/><Relationship Id="rId7" Type="http://schemas.openxmlformats.org/officeDocument/2006/relationships/package" Target="../embeddings/Microsoft_Word_Document16.docx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27.emf"/><Relationship Id="rId5" Type="http://schemas.openxmlformats.org/officeDocument/2006/relationships/package" Target="../embeddings/Microsoft_Word_Document15.docx"/><Relationship Id="rId10" Type="http://schemas.openxmlformats.org/officeDocument/2006/relationships/slide" Target="slide26.xml"/><Relationship Id="rId4" Type="http://schemas.openxmlformats.org/officeDocument/2006/relationships/image" Target="../media/image26.emf"/><Relationship Id="rId9" Type="http://schemas.openxmlformats.org/officeDocument/2006/relationships/slide" Target="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7.docx"/><Relationship Id="rId2" Type="http://schemas.openxmlformats.org/officeDocument/2006/relationships/slideLayout" Target="../slideLayouts/slideLayout19.xml"/><Relationship Id="rId1" Type="http://schemas.openxmlformats.org/officeDocument/2006/relationships/vmlDrawing" Target="../drawings/vmlDrawing8.vml"/><Relationship Id="rId6" Type="http://schemas.openxmlformats.org/officeDocument/2006/relationships/slide" Target="slide26.xml"/><Relationship Id="rId5" Type="http://schemas.openxmlformats.org/officeDocument/2006/relationships/slide" Target="slide23.xml"/><Relationship Id="rId4" Type="http://schemas.openxmlformats.org/officeDocument/2006/relationships/image" Target="../media/image29.emf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slide" Target="slide26.xml"/><Relationship Id="rId3" Type="http://schemas.openxmlformats.org/officeDocument/2006/relationships/package" Target="../embeddings/Microsoft_Word_Document18.docx"/><Relationship Id="rId7" Type="http://schemas.openxmlformats.org/officeDocument/2006/relationships/slide" Target="slide23.xml"/><Relationship Id="rId12" Type="http://schemas.openxmlformats.org/officeDocument/2006/relationships/image" Target="../media/image33.emf"/><Relationship Id="rId2" Type="http://schemas.openxmlformats.org/officeDocument/2006/relationships/slideLayout" Target="../slideLayouts/slideLayout19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31.emf"/><Relationship Id="rId11" Type="http://schemas.openxmlformats.org/officeDocument/2006/relationships/package" Target="../embeddings/Microsoft_Word_Document21.docx"/><Relationship Id="rId5" Type="http://schemas.openxmlformats.org/officeDocument/2006/relationships/package" Target="../embeddings/Microsoft_Word_Document19.docx"/><Relationship Id="rId10" Type="http://schemas.openxmlformats.org/officeDocument/2006/relationships/image" Target="../media/image32.emf"/><Relationship Id="rId4" Type="http://schemas.openxmlformats.org/officeDocument/2006/relationships/image" Target="../media/image30.emf"/><Relationship Id="rId9" Type="http://schemas.openxmlformats.org/officeDocument/2006/relationships/package" Target="../embeddings/Microsoft_Word_Document20.docx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slide" Target="slide26.xml"/><Relationship Id="rId3" Type="http://schemas.openxmlformats.org/officeDocument/2006/relationships/package" Target="../embeddings/Microsoft_Word_Document22.docx"/><Relationship Id="rId7" Type="http://schemas.openxmlformats.org/officeDocument/2006/relationships/slide" Target="slide23.xml"/><Relationship Id="rId2" Type="http://schemas.openxmlformats.org/officeDocument/2006/relationships/slideLayout" Target="../slideLayouts/slideLayout19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35.emf"/><Relationship Id="rId5" Type="http://schemas.openxmlformats.org/officeDocument/2006/relationships/package" Target="../embeddings/Microsoft_Word_Document23.docx"/><Relationship Id="rId4" Type="http://schemas.openxmlformats.org/officeDocument/2006/relationships/image" Target="../media/image34.emf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emf"/><Relationship Id="rId3" Type="http://schemas.openxmlformats.org/officeDocument/2006/relationships/package" Target="../embeddings/Microsoft_Word_Document24.docx"/><Relationship Id="rId7" Type="http://schemas.openxmlformats.org/officeDocument/2006/relationships/package" Target="../embeddings/Microsoft_Word_Document26.docx"/><Relationship Id="rId2" Type="http://schemas.openxmlformats.org/officeDocument/2006/relationships/slideLayout" Target="../slideLayouts/slideLayout19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37.emf"/><Relationship Id="rId5" Type="http://schemas.openxmlformats.org/officeDocument/2006/relationships/package" Target="../embeddings/Microsoft_Word_Document25.docx"/><Relationship Id="rId10" Type="http://schemas.openxmlformats.org/officeDocument/2006/relationships/slide" Target="slide26.xml"/><Relationship Id="rId4" Type="http://schemas.openxmlformats.org/officeDocument/2006/relationships/image" Target="../media/image36.emf"/><Relationship Id="rId9" Type="http://schemas.openxmlformats.org/officeDocument/2006/relationships/slide" Target="slide2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27.docx"/><Relationship Id="rId2" Type="http://schemas.openxmlformats.org/officeDocument/2006/relationships/slideLayout" Target="../slideLayouts/slideLayout16.xml"/><Relationship Id="rId1" Type="http://schemas.openxmlformats.org/officeDocument/2006/relationships/vmlDrawing" Target="../drawings/vmlDrawing12.vml"/><Relationship Id="rId4" Type="http://schemas.openxmlformats.org/officeDocument/2006/relationships/image" Target="../media/image39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emf"/><Relationship Id="rId13" Type="http://schemas.openxmlformats.org/officeDocument/2006/relationships/slide" Target="slide37.xml"/><Relationship Id="rId3" Type="http://schemas.openxmlformats.org/officeDocument/2006/relationships/package" Target="../embeddings/Microsoft_Word_Document28.docx"/><Relationship Id="rId7" Type="http://schemas.openxmlformats.org/officeDocument/2006/relationships/package" Target="../embeddings/Microsoft_Word_Document30.docx"/><Relationship Id="rId12" Type="http://schemas.openxmlformats.org/officeDocument/2006/relationships/slide" Target="slide34.xml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41.emf"/><Relationship Id="rId11" Type="http://schemas.openxmlformats.org/officeDocument/2006/relationships/slide" Target="slide31.xml"/><Relationship Id="rId5" Type="http://schemas.openxmlformats.org/officeDocument/2006/relationships/package" Target="../embeddings/Microsoft_Word_Document29.docx"/><Relationship Id="rId10" Type="http://schemas.openxmlformats.org/officeDocument/2006/relationships/image" Target="../media/image43.emf"/><Relationship Id="rId4" Type="http://schemas.openxmlformats.org/officeDocument/2006/relationships/image" Target="../media/image40.emf"/><Relationship Id="rId9" Type="http://schemas.openxmlformats.org/officeDocument/2006/relationships/package" Target="../embeddings/Microsoft_Word_Document31.docx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emf"/><Relationship Id="rId3" Type="http://schemas.openxmlformats.org/officeDocument/2006/relationships/package" Target="../embeddings/Microsoft_Word_Document32.docx"/><Relationship Id="rId7" Type="http://schemas.openxmlformats.org/officeDocument/2006/relationships/package" Target="../embeddings/Microsoft_Word_Document34.docx"/><Relationship Id="rId2" Type="http://schemas.openxmlformats.org/officeDocument/2006/relationships/slideLayout" Target="../slideLayouts/slideLayout19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45.emf"/><Relationship Id="rId11" Type="http://schemas.openxmlformats.org/officeDocument/2006/relationships/slide" Target="slide37.xml"/><Relationship Id="rId5" Type="http://schemas.openxmlformats.org/officeDocument/2006/relationships/package" Target="../embeddings/Microsoft_Word_Document33.docx"/><Relationship Id="rId10" Type="http://schemas.openxmlformats.org/officeDocument/2006/relationships/slide" Target="slide34.xml"/><Relationship Id="rId4" Type="http://schemas.openxmlformats.org/officeDocument/2006/relationships/image" Target="../media/image44.emf"/><Relationship Id="rId9" Type="http://schemas.openxmlformats.org/officeDocument/2006/relationships/slide" Target="slide31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emf"/><Relationship Id="rId13" Type="http://schemas.openxmlformats.org/officeDocument/2006/relationships/slide" Target="slide37.xml"/><Relationship Id="rId3" Type="http://schemas.openxmlformats.org/officeDocument/2006/relationships/package" Target="../embeddings/Microsoft_Word_Document35.docx"/><Relationship Id="rId7" Type="http://schemas.openxmlformats.org/officeDocument/2006/relationships/package" Target="../embeddings/Microsoft_Word_Document37.docx"/><Relationship Id="rId12" Type="http://schemas.openxmlformats.org/officeDocument/2006/relationships/slide" Target="slide34.xml"/><Relationship Id="rId2" Type="http://schemas.openxmlformats.org/officeDocument/2006/relationships/slideLayout" Target="../slideLayouts/slideLayout19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48.emf"/><Relationship Id="rId11" Type="http://schemas.openxmlformats.org/officeDocument/2006/relationships/slide" Target="slide31.xml"/><Relationship Id="rId5" Type="http://schemas.openxmlformats.org/officeDocument/2006/relationships/package" Target="../embeddings/Microsoft_Word_Document36.docx"/><Relationship Id="rId10" Type="http://schemas.openxmlformats.org/officeDocument/2006/relationships/image" Target="../media/image50.emf"/><Relationship Id="rId4" Type="http://schemas.openxmlformats.org/officeDocument/2006/relationships/image" Target="../media/image47.emf"/><Relationship Id="rId9" Type="http://schemas.openxmlformats.org/officeDocument/2006/relationships/package" Target="../embeddings/Microsoft_Word_Document38.docx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emf"/><Relationship Id="rId3" Type="http://schemas.openxmlformats.org/officeDocument/2006/relationships/package" Target="../embeddings/Microsoft_Word_Document39.docx"/><Relationship Id="rId7" Type="http://schemas.openxmlformats.org/officeDocument/2006/relationships/package" Target="../embeddings/Microsoft_Word_Document41.docx"/><Relationship Id="rId2" Type="http://schemas.openxmlformats.org/officeDocument/2006/relationships/slideLayout" Target="../slideLayouts/slideLayout19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52.emf"/><Relationship Id="rId11" Type="http://schemas.openxmlformats.org/officeDocument/2006/relationships/slide" Target="slide37.xml"/><Relationship Id="rId5" Type="http://schemas.openxmlformats.org/officeDocument/2006/relationships/package" Target="../embeddings/Microsoft_Word_Document40.docx"/><Relationship Id="rId10" Type="http://schemas.openxmlformats.org/officeDocument/2006/relationships/slide" Target="slide34.xml"/><Relationship Id="rId4" Type="http://schemas.openxmlformats.org/officeDocument/2006/relationships/image" Target="../media/image51.emf"/><Relationship Id="rId9" Type="http://schemas.openxmlformats.org/officeDocument/2006/relationships/slide" Target="slide3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" Target="slide34.xml"/><Relationship Id="rId2" Type="http://schemas.openxmlformats.org/officeDocument/2006/relationships/slide" Target="slide31.xml"/><Relationship Id="rId1" Type="http://schemas.openxmlformats.org/officeDocument/2006/relationships/slideLayout" Target="../slideLayouts/slideLayout19.xml"/><Relationship Id="rId4" Type="http://schemas.openxmlformats.org/officeDocument/2006/relationships/slide" Target="slide37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emf"/><Relationship Id="rId13" Type="http://schemas.openxmlformats.org/officeDocument/2006/relationships/slide" Target="slide37.xml"/><Relationship Id="rId3" Type="http://schemas.openxmlformats.org/officeDocument/2006/relationships/package" Target="../embeddings/Microsoft_Word_Document42.docx"/><Relationship Id="rId7" Type="http://schemas.openxmlformats.org/officeDocument/2006/relationships/package" Target="../embeddings/Microsoft_Word_Document44.docx"/><Relationship Id="rId12" Type="http://schemas.openxmlformats.org/officeDocument/2006/relationships/slide" Target="slide34.xml"/><Relationship Id="rId2" Type="http://schemas.openxmlformats.org/officeDocument/2006/relationships/slideLayout" Target="../slideLayouts/slideLayout19.xml"/><Relationship Id="rId1" Type="http://schemas.openxmlformats.org/officeDocument/2006/relationships/vmlDrawing" Target="../drawings/vmlDrawing17.vml"/><Relationship Id="rId6" Type="http://schemas.openxmlformats.org/officeDocument/2006/relationships/image" Target="../media/image55.emf"/><Relationship Id="rId11" Type="http://schemas.openxmlformats.org/officeDocument/2006/relationships/slide" Target="slide31.xml"/><Relationship Id="rId5" Type="http://schemas.openxmlformats.org/officeDocument/2006/relationships/package" Target="../embeddings/Microsoft_Word_Document43.docx"/><Relationship Id="rId10" Type="http://schemas.openxmlformats.org/officeDocument/2006/relationships/image" Target="../media/image57.emf"/><Relationship Id="rId4" Type="http://schemas.openxmlformats.org/officeDocument/2006/relationships/image" Target="../media/image54.emf"/><Relationship Id="rId9" Type="http://schemas.openxmlformats.org/officeDocument/2006/relationships/package" Target="../embeddings/Microsoft_Word_Document45.docx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emf"/><Relationship Id="rId3" Type="http://schemas.openxmlformats.org/officeDocument/2006/relationships/package" Target="../embeddings/Microsoft_Word_Document46.docx"/><Relationship Id="rId7" Type="http://schemas.openxmlformats.org/officeDocument/2006/relationships/package" Target="../embeddings/Microsoft_Word_Document48.docx"/><Relationship Id="rId2" Type="http://schemas.openxmlformats.org/officeDocument/2006/relationships/slideLayout" Target="../slideLayouts/slideLayout19.xml"/><Relationship Id="rId1" Type="http://schemas.openxmlformats.org/officeDocument/2006/relationships/vmlDrawing" Target="../drawings/vmlDrawing18.vml"/><Relationship Id="rId6" Type="http://schemas.openxmlformats.org/officeDocument/2006/relationships/image" Target="../media/image59.emf"/><Relationship Id="rId11" Type="http://schemas.openxmlformats.org/officeDocument/2006/relationships/slide" Target="slide37.xml"/><Relationship Id="rId5" Type="http://schemas.openxmlformats.org/officeDocument/2006/relationships/package" Target="../embeddings/Microsoft_Word_Document47.docx"/><Relationship Id="rId10" Type="http://schemas.openxmlformats.org/officeDocument/2006/relationships/slide" Target="slide34.xml"/><Relationship Id="rId4" Type="http://schemas.openxmlformats.org/officeDocument/2006/relationships/image" Target="../media/image58.emf"/><Relationship Id="rId9" Type="http://schemas.openxmlformats.org/officeDocument/2006/relationships/slide" Target="slide31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slide" Target="slide34.xml"/><Relationship Id="rId3" Type="http://schemas.openxmlformats.org/officeDocument/2006/relationships/package" Target="../embeddings/Microsoft_Word_Document49.docx"/><Relationship Id="rId7" Type="http://schemas.openxmlformats.org/officeDocument/2006/relationships/slide" Target="slide31.xml"/><Relationship Id="rId2" Type="http://schemas.openxmlformats.org/officeDocument/2006/relationships/slideLayout" Target="../slideLayouts/slideLayout19.xml"/><Relationship Id="rId1" Type="http://schemas.openxmlformats.org/officeDocument/2006/relationships/vmlDrawing" Target="../drawings/vmlDrawing19.vml"/><Relationship Id="rId6" Type="http://schemas.openxmlformats.org/officeDocument/2006/relationships/image" Target="../media/image62.emf"/><Relationship Id="rId5" Type="http://schemas.openxmlformats.org/officeDocument/2006/relationships/package" Target="../embeddings/Microsoft_Word_Document50.docx"/><Relationship Id="rId4" Type="http://schemas.openxmlformats.org/officeDocument/2006/relationships/image" Target="../media/image61.emf"/><Relationship Id="rId9" Type="http://schemas.openxmlformats.org/officeDocument/2006/relationships/slide" Target="slide37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Microsoft_Word_Document52.docx"/><Relationship Id="rId3" Type="http://schemas.openxmlformats.org/officeDocument/2006/relationships/slide" Target="slide31.xml"/><Relationship Id="rId7" Type="http://schemas.openxmlformats.org/officeDocument/2006/relationships/image" Target="../media/image61.emf"/><Relationship Id="rId2" Type="http://schemas.openxmlformats.org/officeDocument/2006/relationships/slideLayout" Target="../slideLayouts/slideLayout19.xml"/><Relationship Id="rId1" Type="http://schemas.openxmlformats.org/officeDocument/2006/relationships/vmlDrawing" Target="../drawings/vmlDrawing20.vml"/><Relationship Id="rId6" Type="http://schemas.openxmlformats.org/officeDocument/2006/relationships/package" Target="../embeddings/Microsoft_Word_Document51.docx"/><Relationship Id="rId5" Type="http://schemas.openxmlformats.org/officeDocument/2006/relationships/slide" Target="slide37.xml"/><Relationship Id="rId4" Type="http://schemas.openxmlformats.org/officeDocument/2006/relationships/slide" Target="slide34.xml"/><Relationship Id="rId9" Type="http://schemas.openxmlformats.org/officeDocument/2006/relationships/image" Target="../media/image62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slide" Target="slide34.xml"/><Relationship Id="rId3" Type="http://schemas.openxmlformats.org/officeDocument/2006/relationships/package" Target="../embeddings/Microsoft_Word_Document53.docx"/><Relationship Id="rId7" Type="http://schemas.openxmlformats.org/officeDocument/2006/relationships/slide" Target="slide31.xml"/><Relationship Id="rId2" Type="http://schemas.openxmlformats.org/officeDocument/2006/relationships/slideLayout" Target="../slideLayouts/slideLayout19.xml"/><Relationship Id="rId1" Type="http://schemas.openxmlformats.org/officeDocument/2006/relationships/vmlDrawing" Target="../drawings/vmlDrawing21.vml"/><Relationship Id="rId6" Type="http://schemas.openxmlformats.org/officeDocument/2006/relationships/image" Target="../media/image64.emf"/><Relationship Id="rId11" Type="http://schemas.openxmlformats.org/officeDocument/2006/relationships/image" Target="../media/image65.emf"/><Relationship Id="rId5" Type="http://schemas.openxmlformats.org/officeDocument/2006/relationships/package" Target="../embeddings/Microsoft_Word_Document54.docx"/><Relationship Id="rId10" Type="http://schemas.openxmlformats.org/officeDocument/2006/relationships/package" Target="../embeddings/Microsoft_Word_Document55.docx"/><Relationship Id="rId4" Type="http://schemas.openxmlformats.org/officeDocument/2006/relationships/image" Target="../media/image63.emf"/><Relationship Id="rId9" Type="http://schemas.openxmlformats.org/officeDocument/2006/relationships/slide" Target="slide3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" Target="slide34.xml"/><Relationship Id="rId2" Type="http://schemas.openxmlformats.org/officeDocument/2006/relationships/slide" Target="slide31.xml"/><Relationship Id="rId1" Type="http://schemas.openxmlformats.org/officeDocument/2006/relationships/slideLayout" Target="../slideLayouts/slideLayout19.xml"/><Relationship Id="rId4" Type="http://schemas.openxmlformats.org/officeDocument/2006/relationships/slide" Target="slide3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" Target="slide34.xml"/><Relationship Id="rId2" Type="http://schemas.openxmlformats.org/officeDocument/2006/relationships/slide" Target="slide31.xml"/><Relationship Id="rId1" Type="http://schemas.openxmlformats.org/officeDocument/2006/relationships/slideLayout" Target="../slideLayouts/slideLayout19.xml"/><Relationship Id="rId4" Type="http://schemas.openxmlformats.org/officeDocument/2006/relationships/slide" Target="slide3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" Target="slide34.xml"/><Relationship Id="rId2" Type="http://schemas.openxmlformats.org/officeDocument/2006/relationships/slide" Target="slide31.xml"/><Relationship Id="rId1" Type="http://schemas.openxmlformats.org/officeDocument/2006/relationships/slideLayout" Target="../slideLayouts/slideLayout19.xml"/><Relationship Id="rId4" Type="http://schemas.openxmlformats.org/officeDocument/2006/relationships/slide" Target="slide3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56.docx"/><Relationship Id="rId2" Type="http://schemas.openxmlformats.org/officeDocument/2006/relationships/slideLayout" Target="../slideLayouts/slideLayout17.xml"/><Relationship Id="rId1" Type="http://schemas.openxmlformats.org/officeDocument/2006/relationships/vmlDrawing" Target="../drawings/vmlDrawing22.vml"/><Relationship Id="rId4" Type="http://schemas.openxmlformats.org/officeDocument/2006/relationships/image" Target="../media/image66.e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57.docx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3.vml"/><Relationship Id="rId6" Type="http://schemas.openxmlformats.org/officeDocument/2006/relationships/image" Target="../media/image68.emf"/><Relationship Id="rId5" Type="http://schemas.openxmlformats.org/officeDocument/2006/relationships/package" Target="../embeddings/Microsoft_Word_Document58.docx"/><Relationship Id="rId4" Type="http://schemas.openxmlformats.org/officeDocument/2006/relationships/image" Target="../media/image67.emf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59.docx"/><Relationship Id="rId2" Type="http://schemas.openxmlformats.org/officeDocument/2006/relationships/slideLayout" Target="../slideLayouts/slideLayout19.xml"/><Relationship Id="rId1" Type="http://schemas.openxmlformats.org/officeDocument/2006/relationships/vmlDrawing" Target="../drawings/vmlDrawing24.vml"/><Relationship Id="rId6" Type="http://schemas.openxmlformats.org/officeDocument/2006/relationships/image" Target="../media/image70.emf"/><Relationship Id="rId5" Type="http://schemas.openxmlformats.org/officeDocument/2006/relationships/package" Target="../embeddings/Microsoft_Word_Document60.docx"/><Relationship Id="rId4" Type="http://schemas.openxmlformats.org/officeDocument/2006/relationships/image" Target="../media/image69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61.docx"/><Relationship Id="rId2" Type="http://schemas.openxmlformats.org/officeDocument/2006/relationships/slideLayout" Target="../slideLayouts/slideLayout19.xml"/><Relationship Id="rId1" Type="http://schemas.openxmlformats.org/officeDocument/2006/relationships/vmlDrawing" Target="../drawings/vmlDrawing25.vml"/><Relationship Id="rId4" Type="http://schemas.openxmlformats.org/officeDocument/2006/relationships/image" Target="../media/image71.emf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emf"/><Relationship Id="rId3" Type="http://schemas.openxmlformats.org/officeDocument/2006/relationships/package" Target="../embeddings/Microsoft_Word_Document62.docx"/><Relationship Id="rId7" Type="http://schemas.openxmlformats.org/officeDocument/2006/relationships/package" Target="../embeddings/Microsoft_Word_Document64.docx"/><Relationship Id="rId2" Type="http://schemas.openxmlformats.org/officeDocument/2006/relationships/slideLayout" Target="../slideLayouts/slideLayout19.xml"/><Relationship Id="rId1" Type="http://schemas.openxmlformats.org/officeDocument/2006/relationships/vmlDrawing" Target="../drawings/vmlDrawing26.vml"/><Relationship Id="rId6" Type="http://schemas.openxmlformats.org/officeDocument/2006/relationships/image" Target="../media/image73.emf"/><Relationship Id="rId5" Type="http://schemas.openxmlformats.org/officeDocument/2006/relationships/package" Target="../embeddings/Microsoft_Word_Document63.docx"/><Relationship Id="rId10" Type="http://schemas.openxmlformats.org/officeDocument/2006/relationships/image" Target="../media/image75.emf"/><Relationship Id="rId4" Type="http://schemas.openxmlformats.org/officeDocument/2006/relationships/image" Target="../media/image72.emf"/><Relationship Id="rId9" Type="http://schemas.openxmlformats.org/officeDocument/2006/relationships/package" Target="../embeddings/Microsoft_Word_Document65.docx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emf"/><Relationship Id="rId3" Type="http://schemas.openxmlformats.org/officeDocument/2006/relationships/package" Target="../embeddings/Microsoft_Word_Document66.docx"/><Relationship Id="rId7" Type="http://schemas.openxmlformats.org/officeDocument/2006/relationships/package" Target="../embeddings/Microsoft_Word_Document68.docx"/><Relationship Id="rId2" Type="http://schemas.openxmlformats.org/officeDocument/2006/relationships/slideLayout" Target="../slideLayouts/slideLayout19.xml"/><Relationship Id="rId1" Type="http://schemas.openxmlformats.org/officeDocument/2006/relationships/vmlDrawing" Target="../drawings/vmlDrawing27.vml"/><Relationship Id="rId6" Type="http://schemas.openxmlformats.org/officeDocument/2006/relationships/image" Target="../media/image77.emf"/><Relationship Id="rId5" Type="http://schemas.openxmlformats.org/officeDocument/2006/relationships/package" Target="../embeddings/Microsoft_Word_Document67.docx"/><Relationship Id="rId4" Type="http://schemas.openxmlformats.org/officeDocument/2006/relationships/image" Target="../media/image76.emf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emf"/><Relationship Id="rId3" Type="http://schemas.openxmlformats.org/officeDocument/2006/relationships/package" Target="../embeddings/Microsoft_Word_Document69.docx"/><Relationship Id="rId7" Type="http://schemas.openxmlformats.org/officeDocument/2006/relationships/package" Target="../embeddings/Microsoft_Word_Document71.docx"/><Relationship Id="rId12" Type="http://schemas.openxmlformats.org/officeDocument/2006/relationships/image" Target="../media/image83.emf"/><Relationship Id="rId2" Type="http://schemas.openxmlformats.org/officeDocument/2006/relationships/slideLayout" Target="../slideLayouts/slideLayout19.xml"/><Relationship Id="rId1" Type="http://schemas.openxmlformats.org/officeDocument/2006/relationships/vmlDrawing" Target="../drawings/vmlDrawing28.vml"/><Relationship Id="rId6" Type="http://schemas.openxmlformats.org/officeDocument/2006/relationships/image" Target="../media/image80.emf"/><Relationship Id="rId11" Type="http://schemas.openxmlformats.org/officeDocument/2006/relationships/package" Target="../embeddings/Microsoft_Word_Document73.docx"/><Relationship Id="rId5" Type="http://schemas.openxmlformats.org/officeDocument/2006/relationships/package" Target="../embeddings/Microsoft_Word_Document70.docx"/><Relationship Id="rId10" Type="http://schemas.openxmlformats.org/officeDocument/2006/relationships/image" Target="../media/image82.emf"/><Relationship Id="rId4" Type="http://schemas.openxmlformats.org/officeDocument/2006/relationships/image" Target="../media/image79.emf"/><Relationship Id="rId9" Type="http://schemas.openxmlformats.org/officeDocument/2006/relationships/package" Target="../embeddings/Microsoft_Word_Document72.docx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tiff"/><Relationship Id="rId1" Type="http://schemas.openxmlformats.org/officeDocument/2006/relationships/slideLayout" Target="../slideLayouts/slideLayout19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tiff"/><Relationship Id="rId1" Type="http://schemas.openxmlformats.org/officeDocument/2006/relationships/slideLayout" Target="../slideLayouts/slideLayout19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74.docx"/><Relationship Id="rId2" Type="http://schemas.openxmlformats.org/officeDocument/2006/relationships/slideLayout" Target="../slideLayouts/slideLayout19.xml"/><Relationship Id="rId1" Type="http://schemas.openxmlformats.org/officeDocument/2006/relationships/vmlDrawing" Target="../drawings/vmlDrawing29.vml"/><Relationship Id="rId4" Type="http://schemas.openxmlformats.org/officeDocument/2006/relationships/image" Target="../media/image85.emf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slide" Target="slide62.xml"/><Relationship Id="rId7" Type="http://schemas.openxmlformats.org/officeDocument/2006/relationships/slide" Target="slide68.xml"/><Relationship Id="rId2" Type="http://schemas.openxmlformats.org/officeDocument/2006/relationships/slide" Target="slide60.xml"/><Relationship Id="rId1" Type="http://schemas.openxmlformats.org/officeDocument/2006/relationships/slideLayout" Target="../slideLayouts/slideLayout1.xml"/><Relationship Id="rId6" Type="http://schemas.openxmlformats.org/officeDocument/2006/relationships/slide" Target="slide67.xml"/><Relationship Id="rId5" Type="http://schemas.openxmlformats.org/officeDocument/2006/relationships/slide" Target="slide65.xml"/><Relationship Id="rId4" Type="http://schemas.openxmlformats.org/officeDocument/2006/relationships/slide" Target="slide6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slide" Target="slide62.xml"/><Relationship Id="rId7" Type="http://schemas.openxmlformats.org/officeDocument/2006/relationships/slide" Target="slide68.xml"/><Relationship Id="rId2" Type="http://schemas.openxmlformats.org/officeDocument/2006/relationships/slide" Target="slide60.xml"/><Relationship Id="rId1" Type="http://schemas.openxmlformats.org/officeDocument/2006/relationships/slideLayout" Target="../slideLayouts/slideLayout1.xml"/><Relationship Id="rId6" Type="http://schemas.openxmlformats.org/officeDocument/2006/relationships/slide" Target="slide67.xml"/><Relationship Id="rId5" Type="http://schemas.openxmlformats.org/officeDocument/2006/relationships/slide" Target="slide65.xml"/><Relationship Id="rId4" Type="http://schemas.openxmlformats.org/officeDocument/2006/relationships/slide" Target="slide6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slide" Target="slide62.xml"/><Relationship Id="rId7" Type="http://schemas.openxmlformats.org/officeDocument/2006/relationships/slide" Target="slide68.xml"/><Relationship Id="rId2" Type="http://schemas.openxmlformats.org/officeDocument/2006/relationships/slide" Target="slide60.xml"/><Relationship Id="rId1" Type="http://schemas.openxmlformats.org/officeDocument/2006/relationships/slideLayout" Target="../slideLayouts/slideLayout1.xml"/><Relationship Id="rId6" Type="http://schemas.openxmlformats.org/officeDocument/2006/relationships/slide" Target="slide67.xml"/><Relationship Id="rId5" Type="http://schemas.openxmlformats.org/officeDocument/2006/relationships/slide" Target="slide65.xml"/><Relationship Id="rId4" Type="http://schemas.openxmlformats.org/officeDocument/2006/relationships/slide" Target="slide63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slide" Target="slide65.xml"/><Relationship Id="rId13" Type="http://schemas.openxmlformats.org/officeDocument/2006/relationships/package" Target="../embeddings/Microsoft_Word_Document77.docx"/><Relationship Id="rId3" Type="http://schemas.openxmlformats.org/officeDocument/2006/relationships/package" Target="../embeddings/Microsoft_Word_Document75.docx"/><Relationship Id="rId7" Type="http://schemas.openxmlformats.org/officeDocument/2006/relationships/slide" Target="slide63.xml"/><Relationship Id="rId12" Type="http://schemas.openxmlformats.org/officeDocument/2006/relationships/image" Target="../media/image87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0.vml"/><Relationship Id="rId6" Type="http://schemas.openxmlformats.org/officeDocument/2006/relationships/slide" Target="slide62.xml"/><Relationship Id="rId11" Type="http://schemas.openxmlformats.org/officeDocument/2006/relationships/package" Target="../embeddings/Microsoft_Word_Document76.docx"/><Relationship Id="rId5" Type="http://schemas.openxmlformats.org/officeDocument/2006/relationships/slide" Target="slide60.xml"/><Relationship Id="rId10" Type="http://schemas.openxmlformats.org/officeDocument/2006/relationships/slide" Target="slide68.xml"/><Relationship Id="rId4" Type="http://schemas.openxmlformats.org/officeDocument/2006/relationships/image" Target="../media/image86.emf"/><Relationship Id="rId9" Type="http://schemas.openxmlformats.org/officeDocument/2006/relationships/slide" Target="slide67.xml"/><Relationship Id="rId14" Type="http://schemas.openxmlformats.org/officeDocument/2006/relationships/image" Target="../media/image88.emf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slide" Target="slide65.xml"/><Relationship Id="rId3" Type="http://schemas.openxmlformats.org/officeDocument/2006/relationships/package" Target="../embeddings/Microsoft_Word_Document78.docx"/><Relationship Id="rId7" Type="http://schemas.openxmlformats.org/officeDocument/2006/relationships/slide" Target="slide63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1.vml"/><Relationship Id="rId6" Type="http://schemas.openxmlformats.org/officeDocument/2006/relationships/slide" Target="slide62.xml"/><Relationship Id="rId5" Type="http://schemas.openxmlformats.org/officeDocument/2006/relationships/slide" Target="slide60.xml"/><Relationship Id="rId10" Type="http://schemas.openxmlformats.org/officeDocument/2006/relationships/slide" Target="slide68.xml"/><Relationship Id="rId4" Type="http://schemas.openxmlformats.org/officeDocument/2006/relationships/image" Target="../media/image89.emf"/><Relationship Id="rId9" Type="http://schemas.openxmlformats.org/officeDocument/2006/relationships/slide" Target="slide67.xm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slide" Target="slide62.xml"/><Relationship Id="rId13" Type="http://schemas.openxmlformats.org/officeDocument/2006/relationships/package" Target="../embeddings/Microsoft_Word_Document81.docx"/><Relationship Id="rId3" Type="http://schemas.openxmlformats.org/officeDocument/2006/relationships/package" Target="../embeddings/Microsoft_Word_Document79.docx"/><Relationship Id="rId7" Type="http://schemas.openxmlformats.org/officeDocument/2006/relationships/slide" Target="slide60.xml"/><Relationship Id="rId12" Type="http://schemas.openxmlformats.org/officeDocument/2006/relationships/slide" Target="slide68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2.vml"/><Relationship Id="rId6" Type="http://schemas.openxmlformats.org/officeDocument/2006/relationships/image" Target="../media/image91.emf"/><Relationship Id="rId11" Type="http://schemas.openxmlformats.org/officeDocument/2006/relationships/slide" Target="slide67.xml"/><Relationship Id="rId5" Type="http://schemas.openxmlformats.org/officeDocument/2006/relationships/package" Target="../embeddings/Microsoft_Word_Document80.docx"/><Relationship Id="rId10" Type="http://schemas.openxmlformats.org/officeDocument/2006/relationships/slide" Target="slide65.xml"/><Relationship Id="rId4" Type="http://schemas.openxmlformats.org/officeDocument/2006/relationships/image" Target="../media/image90.emf"/><Relationship Id="rId9" Type="http://schemas.openxmlformats.org/officeDocument/2006/relationships/slide" Target="slide63.xml"/><Relationship Id="rId14" Type="http://schemas.openxmlformats.org/officeDocument/2006/relationships/image" Target="../media/image92.emf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emf"/><Relationship Id="rId13" Type="http://schemas.openxmlformats.org/officeDocument/2006/relationships/slide" Target="slide67.xml"/><Relationship Id="rId3" Type="http://schemas.openxmlformats.org/officeDocument/2006/relationships/package" Target="../embeddings/Microsoft_Word_Document82.docx"/><Relationship Id="rId7" Type="http://schemas.openxmlformats.org/officeDocument/2006/relationships/package" Target="../embeddings/Microsoft_Word_Document84.docx"/><Relationship Id="rId12" Type="http://schemas.openxmlformats.org/officeDocument/2006/relationships/slide" Target="slide65.xml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96.emf"/><Relationship Id="rId1" Type="http://schemas.openxmlformats.org/officeDocument/2006/relationships/vmlDrawing" Target="../drawings/vmlDrawing33.vml"/><Relationship Id="rId6" Type="http://schemas.openxmlformats.org/officeDocument/2006/relationships/image" Target="../media/image94.emf"/><Relationship Id="rId11" Type="http://schemas.openxmlformats.org/officeDocument/2006/relationships/slide" Target="slide63.xml"/><Relationship Id="rId5" Type="http://schemas.openxmlformats.org/officeDocument/2006/relationships/package" Target="../embeddings/Microsoft_Word_Document83.docx"/><Relationship Id="rId15" Type="http://schemas.openxmlformats.org/officeDocument/2006/relationships/package" Target="../embeddings/Microsoft_Word_Document85.docx"/><Relationship Id="rId10" Type="http://schemas.openxmlformats.org/officeDocument/2006/relationships/slide" Target="slide62.xml"/><Relationship Id="rId4" Type="http://schemas.openxmlformats.org/officeDocument/2006/relationships/image" Target="../media/image93.emf"/><Relationship Id="rId9" Type="http://schemas.openxmlformats.org/officeDocument/2006/relationships/slide" Target="slide60.xml"/><Relationship Id="rId14" Type="http://schemas.openxmlformats.org/officeDocument/2006/relationships/slide" Target="slide68.xm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slide" Target="slide65.xml"/><Relationship Id="rId3" Type="http://schemas.openxmlformats.org/officeDocument/2006/relationships/package" Target="../embeddings/Microsoft_Word_Document86.docx"/><Relationship Id="rId7" Type="http://schemas.openxmlformats.org/officeDocument/2006/relationships/slide" Target="slide63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4.vml"/><Relationship Id="rId6" Type="http://schemas.openxmlformats.org/officeDocument/2006/relationships/slide" Target="slide62.xml"/><Relationship Id="rId5" Type="http://schemas.openxmlformats.org/officeDocument/2006/relationships/slide" Target="slide60.xml"/><Relationship Id="rId10" Type="http://schemas.openxmlformats.org/officeDocument/2006/relationships/slide" Target="slide68.xml"/><Relationship Id="rId4" Type="http://schemas.openxmlformats.org/officeDocument/2006/relationships/image" Target="../media/image97.emf"/><Relationship Id="rId9" Type="http://schemas.openxmlformats.org/officeDocument/2006/relationships/slide" Target="slide67.xml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slide" Target="slide62.xml"/><Relationship Id="rId3" Type="http://schemas.openxmlformats.org/officeDocument/2006/relationships/package" Target="../embeddings/Microsoft_Word_Document87.docx"/><Relationship Id="rId7" Type="http://schemas.openxmlformats.org/officeDocument/2006/relationships/slide" Target="slide60.xml"/><Relationship Id="rId12" Type="http://schemas.openxmlformats.org/officeDocument/2006/relationships/slide" Target="slide68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5.vml"/><Relationship Id="rId6" Type="http://schemas.openxmlformats.org/officeDocument/2006/relationships/image" Target="../media/image99.emf"/><Relationship Id="rId11" Type="http://schemas.openxmlformats.org/officeDocument/2006/relationships/slide" Target="slide67.xml"/><Relationship Id="rId5" Type="http://schemas.openxmlformats.org/officeDocument/2006/relationships/package" Target="../embeddings/Microsoft_Word_Document88.docx"/><Relationship Id="rId10" Type="http://schemas.openxmlformats.org/officeDocument/2006/relationships/slide" Target="slide65.xml"/><Relationship Id="rId4" Type="http://schemas.openxmlformats.org/officeDocument/2006/relationships/image" Target="../media/image98.emf"/><Relationship Id="rId9" Type="http://schemas.openxmlformats.org/officeDocument/2006/relationships/slide" Target="slide63.xml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slide" Target="slide63.xml"/><Relationship Id="rId3" Type="http://schemas.openxmlformats.org/officeDocument/2006/relationships/image" Target="../media/image101.tiff"/><Relationship Id="rId7" Type="http://schemas.openxmlformats.org/officeDocument/2006/relationships/slide" Target="slide62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6.vml"/><Relationship Id="rId6" Type="http://schemas.openxmlformats.org/officeDocument/2006/relationships/slide" Target="slide60.xml"/><Relationship Id="rId11" Type="http://schemas.openxmlformats.org/officeDocument/2006/relationships/slide" Target="slide68.xml"/><Relationship Id="rId5" Type="http://schemas.openxmlformats.org/officeDocument/2006/relationships/image" Target="../media/image100.emf"/><Relationship Id="rId10" Type="http://schemas.openxmlformats.org/officeDocument/2006/relationships/slide" Target="slide67.xml"/><Relationship Id="rId4" Type="http://schemas.openxmlformats.org/officeDocument/2006/relationships/package" Target="../embeddings/Microsoft_Word_Document89.docx"/><Relationship Id="rId9" Type="http://schemas.openxmlformats.org/officeDocument/2006/relationships/slide" Target="slide6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slide" Target="slide81.xml"/><Relationship Id="rId13" Type="http://schemas.openxmlformats.org/officeDocument/2006/relationships/slide" Target="slide92.xml"/><Relationship Id="rId3" Type="http://schemas.openxmlformats.org/officeDocument/2006/relationships/slide" Target="slide73.xml"/><Relationship Id="rId7" Type="http://schemas.openxmlformats.org/officeDocument/2006/relationships/slide" Target="slide79.xml"/><Relationship Id="rId12" Type="http://schemas.openxmlformats.org/officeDocument/2006/relationships/slide" Target="slide88.xml"/><Relationship Id="rId17" Type="http://schemas.openxmlformats.org/officeDocument/2006/relationships/slide" Target="slide99.xml"/><Relationship Id="rId2" Type="http://schemas.openxmlformats.org/officeDocument/2006/relationships/slide" Target="slide71.xml"/><Relationship Id="rId16" Type="http://schemas.openxmlformats.org/officeDocument/2006/relationships/slide" Target="slide95.xml"/><Relationship Id="rId1" Type="http://schemas.openxmlformats.org/officeDocument/2006/relationships/slideLayout" Target="../slideLayouts/slideLayout1.xml"/><Relationship Id="rId6" Type="http://schemas.openxmlformats.org/officeDocument/2006/relationships/slide" Target="slide77.xml"/><Relationship Id="rId11" Type="http://schemas.openxmlformats.org/officeDocument/2006/relationships/slide" Target="slide86.xml"/><Relationship Id="rId5" Type="http://schemas.openxmlformats.org/officeDocument/2006/relationships/slide" Target="slide76.xml"/><Relationship Id="rId15" Type="http://schemas.openxmlformats.org/officeDocument/2006/relationships/slide" Target="slide94.xml"/><Relationship Id="rId10" Type="http://schemas.openxmlformats.org/officeDocument/2006/relationships/slide" Target="slide84.xml"/><Relationship Id="rId4" Type="http://schemas.openxmlformats.org/officeDocument/2006/relationships/slide" Target="slide74.xml"/><Relationship Id="rId9" Type="http://schemas.openxmlformats.org/officeDocument/2006/relationships/slide" Target="slide83.xml"/><Relationship Id="rId14" Type="http://schemas.openxmlformats.org/officeDocument/2006/relationships/slide" Target="slide93.xml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slide" Target="slide81.xml"/><Relationship Id="rId13" Type="http://schemas.openxmlformats.org/officeDocument/2006/relationships/slide" Target="slide92.xml"/><Relationship Id="rId3" Type="http://schemas.openxmlformats.org/officeDocument/2006/relationships/slide" Target="slide73.xml"/><Relationship Id="rId7" Type="http://schemas.openxmlformats.org/officeDocument/2006/relationships/slide" Target="slide79.xml"/><Relationship Id="rId12" Type="http://schemas.openxmlformats.org/officeDocument/2006/relationships/slide" Target="slide88.xml"/><Relationship Id="rId17" Type="http://schemas.openxmlformats.org/officeDocument/2006/relationships/slide" Target="slide99.xml"/><Relationship Id="rId2" Type="http://schemas.openxmlformats.org/officeDocument/2006/relationships/slide" Target="slide71.xml"/><Relationship Id="rId16" Type="http://schemas.openxmlformats.org/officeDocument/2006/relationships/slide" Target="slide95.xml"/><Relationship Id="rId1" Type="http://schemas.openxmlformats.org/officeDocument/2006/relationships/slideLayout" Target="../slideLayouts/slideLayout1.xml"/><Relationship Id="rId6" Type="http://schemas.openxmlformats.org/officeDocument/2006/relationships/slide" Target="slide77.xml"/><Relationship Id="rId11" Type="http://schemas.openxmlformats.org/officeDocument/2006/relationships/slide" Target="slide86.xml"/><Relationship Id="rId5" Type="http://schemas.openxmlformats.org/officeDocument/2006/relationships/slide" Target="slide76.xml"/><Relationship Id="rId15" Type="http://schemas.openxmlformats.org/officeDocument/2006/relationships/slide" Target="slide94.xml"/><Relationship Id="rId10" Type="http://schemas.openxmlformats.org/officeDocument/2006/relationships/slide" Target="slide84.xml"/><Relationship Id="rId4" Type="http://schemas.openxmlformats.org/officeDocument/2006/relationships/slide" Target="slide74.xml"/><Relationship Id="rId9" Type="http://schemas.openxmlformats.org/officeDocument/2006/relationships/slide" Target="slide83.xml"/><Relationship Id="rId14" Type="http://schemas.openxmlformats.org/officeDocument/2006/relationships/slide" Target="slide93.xml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slide" Target="slide81.xml"/><Relationship Id="rId13" Type="http://schemas.openxmlformats.org/officeDocument/2006/relationships/slide" Target="slide92.xml"/><Relationship Id="rId3" Type="http://schemas.openxmlformats.org/officeDocument/2006/relationships/slide" Target="slide73.xml"/><Relationship Id="rId7" Type="http://schemas.openxmlformats.org/officeDocument/2006/relationships/slide" Target="slide79.xml"/><Relationship Id="rId12" Type="http://schemas.openxmlformats.org/officeDocument/2006/relationships/slide" Target="slide88.xml"/><Relationship Id="rId17" Type="http://schemas.openxmlformats.org/officeDocument/2006/relationships/slide" Target="slide99.xml"/><Relationship Id="rId2" Type="http://schemas.openxmlformats.org/officeDocument/2006/relationships/slide" Target="slide71.xml"/><Relationship Id="rId16" Type="http://schemas.openxmlformats.org/officeDocument/2006/relationships/slide" Target="slide95.xml"/><Relationship Id="rId1" Type="http://schemas.openxmlformats.org/officeDocument/2006/relationships/slideLayout" Target="../slideLayouts/slideLayout1.xml"/><Relationship Id="rId6" Type="http://schemas.openxmlformats.org/officeDocument/2006/relationships/slide" Target="slide77.xml"/><Relationship Id="rId11" Type="http://schemas.openxmlformats.org/officeDocument/2006/relationships/slide" Target="slide86.xml"/><Relationship Id="rId5" Type="http://schemas.openxmlformats.org/officeDocument/2006/relationships/slide" Target="slide76.xml"/><Relationship Id="rId15" Type="http://schemas.openxmlformats.org/officeDocument/2006/relationships/slide" Target="slide94.xml"/><Relationship Id="rId10" Type="http://schemas.openxmlformats.org/officeDocument/2006/relationships/slide" Target="slide84.xml"/><Relationship Id="rId4" Type="http://schemas.openxmlformats.org/officeDocument/2006/relationships/slide" Target="slide74.xml"/><Relationship Id="rId9" Type="http://schemas.openxmlformats.org/officeDocument/2006/relationships/slide" Target="slide83.xml"/><Relationship Id="rId14" Type="http://schemas.openxmlformats.org/officeDocument/2006/relationships/slide" Target="slide93.xml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slide" Target="slide81.xml"/><Relationship Id="rId13" Type="http://schemas.openxmlformats.org/officeDocument/2006/relationships/slide" Target="slide92.xml"/><Relationship Id="rId3" Type="http://schemas.openxmlformats.org/officeDocument/2006/relationships/slide" Target="slide73.xml"/><Relationship Id="rId7" Type="http://schemas.openxmlformats.org/officeDocument/2006/relationships/slide" Target="slide79.xml"/><Relationship Id="rId12" Type="http://schemas.openxmlformats.org/officeDocument/2006/relationships/slide" Target="slide88.xml"/><Relationship Id="rId17" Type="http://schemas.openxmlformats.org/officeDocument/2006/relationships/slide" Target="slide99.xml"/><Relationship Id="rId2" Type="http://schemas.openxmlformats.org/officeDocument/2006/relationships/slide" Target="slide71.xml"/><Relationship Id="rId16" Type="http://schemas.openxmlformats.org/officeDocument/2006/relationships/slide" Target="slide95.xml"/><Relationship Id="rId1" Type="http://schemas.openxmlformats.org/officeDocument/2006/relationships/slideLayout" Target="../slideLayouts/slideLayout1.xml"/><Relationship Id="rId6" Type="http://schemas.openxmlformats.org/officeDocument/2006/relationships/slide" Target="slide77.xml"/><Relationship Id="rId11" Type="http://schemas.openxmlformats.org/officeDocument/2006/relationships/slide" Target="slide86.xml"/><Relationship Id="rId5" Type="http://schemas.openxmlformats.org/officeDocument/2006/relationships/slide" Target="slide76.xml"/><Relationship Id="rId15" Type="http://schemas.openxmlformats.org/officeDocument/2006/relationships/slide" Target="slide94.xml"/><Relationship Id="rId10" Type="http://schemas.openxmlformats.org/officeDocument/2006/relationships/slide" Target="slide84.xml"/><Relationship Id="rId4" Type="http://schemas.openxmlformats.org/officeDocument/2006/relationships/slide" Target="slide74.xml"/><Relationship Id="rId9" Type="http://schemas.openxmlformats.org/officeDocument/2006/relationships/slide" Target="slide83.xml"/><Relationship Id="rId14" Type="http://schemas.openxmlformats.org/officeDocument/2006/relationships/slide" Target="slide93.xml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slide" Target="slide81.xml"/><Relationship Id="rId13" Type="http://schemas.openxmlformats.org/officeDocument/2006/relationships/slide" Target="slide92.xml"/><Relationship Id="rId3" Type="http://schemas.openxmlformats.org/officeDocument/2006/relationships/slide" Target="slide73.xml"/><Relationship Id="rId7" Type="http://schemas.openxmlformats.org/officeDocument/2006/relationships/slide" Target="slide79.xml"/><Relationship Id="rId12" Type="http://schemas.openxmlformats.org/officeDocument/2006/relationships/slide" Target="slide88.xml"/><Relationship Id="rId17" Type="http://schemas.openxmlformats.org/officeDocument/2006/relationships/slide" Target="slide99.xml"/><Relationship Id="rId2" Type="http://schemas.openxmlformats.org/officeDocument/2006/relationships/slide" Target="slide71.xml"/><Relationship Id="rId16" Type="http://schemas.openxmlformats.org/officeDocument/2006/relationships/slide" Target="slide95.xml"/><Relationship Id="rId1" Type="http://schemas.openxmlformats.org/officeDocument/2006/relationships/slideLayout" Target="../slideLayouts/slideLayout1.xml"/><Relationship Id="rId6" Type="http://schemas.openxmlformats.org/officeDocument/2006/relationships/slide" Target="slide77.xml"/><Relationship Id="rId11" Type="http://schemas.openxmlformats.org/officeDocument/2006/relationships/slide" Target="slide86.xml"/><Relationship Id="rId5" Type="http://schemas.openxmlformats.org/officeDocument/2006/relationships/slide" Target="slide76.xml"/><Relationship Id="rId15" Type="http://schemas.openxmlformats.org/officeDocument/2006/relationships/slide" Target="slide94.xml"/><Relationship Id="rId10" Type="http://schemas.openxmlformats.org/officeDocument/2006/relationships/slide" Target="slide84.xml"/><Relationship Id="rId4" Type="http://schemas.openxmlformats.org/officeDocument/2006/relationships/slide" Target="slide74.xml"/><Relationship Id="rId9" Type="http://schemas.openxmlformats.org/officeDocument/2006/relationships/slide" Target="slide83.xml"/><Relationship Id="rId14" Type="http://schemas.openxmlformats.org/officeDocument/2006/relationships/slide" Target="slide93.xml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emf"/><Relationship Id="rId13" Type="http://schemas.openxmlformats.org/officeDocument/2006/relationships/slide" Target="slide77.xml"/><Relationship Id="rId18" Type="http://schemas.openxmlformats.org/officeDocument/2006/relationships/slide" Target="slide86.xml"/><Relationship Id="rId3" Type="http://schemas.openxmlformats.org/officeDocument/2006/relationships/package" Target="../embeddings/Microsoft_Word_Document90.docx"/><Relationship Id="rId21" Type="http://schemas.openxmlformats.org/officeDocument/2006/relationships/slide" Target="slide93.xml"/><Relationship Id="rId7" Type="http://schemas.openxmlformats.org/officeDocument/2006/relationships/package" Target="../embeddings/Microsoft_Word_Document92.docx"/><Relationship Id="rId12" Type="http://schemas.openxmlformats.org/officeDocument/2006/relationships/slide" Target="slide76.xml"/><Relationship Id="rId17" Type="http://schemas.openxmlformats.org/officeDocument/2006/relationships/slide" Target="slide84.xml"/><Relationship Id="rId2" Type="http://schemas.openxmlformats.org/officeDocument/2006/relationships/slideLayout" Target="../slideLayouts/slideLayout1.xml"/><Relationship Id="rId16" Type="http://schemas.openxmlformats.org/officeDocument/2006/relationships/slide" Target="slide83.xml"/><Relationship Id="rId20" Type="http://schemas.openxmlformats.org/officeDocument/2006/relationships/slide" Target="slide92.xml"/><Relationship Id="rId1" Type="http://schemas.openxmlformats.org/officeDocument/2006/relationships/vmlDrawing" Target="../drawings/vmlDrawing37.vml"/><Relationship Id="rId6" Type="http://schemas.openxmlformats.org/officeDocument/2006/relationships/image" Target="../media/image103.emf"/><Relationship Id="rId11" Type="http://schemas.openxmlformats.org/officeDocument/2006/relationships/slide" Target="slide74.xml"/><Relationship Id="rId24" Type="http://schemas.openxmlformats.org/officeDocument/2006/relationships/slide" Target="slide99.xml"/><Relationship Id="rId5" Type="http://schemas.openxmlformats.org/officeDocument/2006/relationships/package" Target="../embeddings/Microsoft_Word_Document91.docx"/><Relationship Id="rId15" Type="http://schemas.openxmlformats.org/officeDocument/2006/relationships/slide" Target="slide81.xml"/><Relationship Id="rId23" Type="http://schemas.openxmlformats.org/officeDocument/2006/relationships/slide" Target="slide95.xml"/><Relationship Id="rId10" Type="http://schemas.openxmlformats.org/officeDocument/2006/relationships/slide" Target="slide73.xml"/><Relationship Id="rId19" Type="http://schemas.openxmlformats.org/officeDocument/2006/relationships/slide" Target="slide88.xml"/><Relationship Id="rId4" Type="http://schemas.openxmlformats.org/officeDocument/2006/relationships/image" Target="../media/image102.emf"/><Relationship Id="rId9" Type="http://schemas.openxmlformats.org/officeDocument/2006/relationships/slide" Target="slide71.xml"/><Relationship Id="rId14" Type="http://schemas.openxmlformats.org/officeDocument/2006/relationships/slide" Target="slide79.xml"/><Relationship Id="rId22" Type="http://schemas.openxmlformats.org/officeDocument/2006/relationships/slide" Target="slide94.xml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slide" Target="slide76.xml"/><Relationship Id="rId13" Type="http://schemas.openxmlformats.org/officeDocument/2006/relationships/slide" Target="slide84.xml"/><Relationship Id="rId18" Type="http://schemas.openxmlformats.org/officeDocument/2006/relationships/slide" Target="slide94.xml"/><Relationship Id="rId3" Type="http://schemas.openxmlformats.org/officeDocument/2006/relationships/package" Target="../embeddings/Microsoft_Word_Document93.docx"/><Relationship Id="rId7" Type="http://schemas.openxmlformats.org/officeDocument/2006/relationships/slide" Target="slide74.xml"/><Relationship Id="rId12" Type="http://schemas.openxmlformats.org/officeDocument/2006/relationships/slide" Target="slide83.xml"/><Relationship Id="rId17" Type="http://schemas.openxmlformats.org/officeDocument/2006/relationships/slide" Target="slide93.xml"/><Relationship Id="rId2" Type="http://schemas.openxmlformats.org/officeDocument/2006/relationships/slideLayout" Target="../slideLayouts/slideLayout1.xml"/><Relationship Id="rId16" Type="http://schemas.openxmlformats.org/officeDocument/2006/relationships/slide" Target="slide92.xml"/><Relationship Id="rId20" Type="http://schemas.openxmlformats.org/officeDocument/2006/relationships/slide" Target="slide99.xml"/><Relationship Id="rId1" Type="http://schemas.openxmlformats.org/officeDocument/2006/relationships/vmlDrawing" Target="../drawings/vmlDrawing38.vml"/><Relationship Id="rId6" Type="http://schemas.openxmlformats.org/officeDocument/2006/relationships/slide" Target="slide73.xml"/><Relationship Id="rId11" Type="http://schemas.openxmlformats.org/officeDocument/2006/relationships/slide" Target="slide81.xml"/><Relationship Id="rId5" Type="http://schemas.openxmlformats.org/officeDocument/2006/relationships/slide" Target="slide71.xml"/><Relationship Id="rId15" Type="http://schemas.openxmlformats.org/officeDocument/2006/relationships/slide" Target="slide88.xml"/><Relationship Id="rId10" Type="http://schemas.openxmlformats.org/officeDocument/2006/relationships/slide" Target="slide79.xml"/><Relationship Id="rId19" Type="http://schemas.openxmlformats.org/officeDocument/2006/relationships/slide" Target="slide95.xml"/><Relationship Id="rId4" Type="http://schemas.openxmlformats.org/officeDocument/2006/relationships/image" Target="../media/image105.emf"/><Relationship Id="rId9" Type="http://schemas.openxmlformats.org/officeDocument/2006/relationships/slide" Target="slide77.xml"/><Relationship Id="rId14" Type="http://schemas.openxmlformats.org/officeDocument/2006/relationships/slide" Target="slide86.xml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slide" Target="slide73.xml"/><Relationship Id="rId13" Type="http://schemas.openxmlformats.org/officeDocument/2006/relationships/slide" Target="slide81.xml"/><Relationship Id="rId18" Type="http://schemas.openxmlformats.org/officeDocument/2006/relationships/slide" Target="slide92.xml"/><Relationship Id="rId3" Type="http://schemas.openxmlformats.org/officeDocument/2006/relationships/package" Target="../embeddings/Microsoft_Word_Document94.docx"/><Relationship Id="rId21" Type="http://schemas.openxmlformats.org/officeDocument/2006/relationships/slide" Target="slide95.xml"/><Relationship Id="rId7" Type="http://schemas.openxmlformats.org/officeDocument/2006/relationships/slide" Target="slide71.xml"/><Relationship Id="rId12" Type="http://schemas.openxmlformats.org/officeDocument/2006/relationships/slide" Target="slide79.xml"/><Relationship Id="rId17" Type="http://schemas.openxmlformats.org/officeDocument/2006/relationships/slide" Target="slide88.xml"/><Relationship Id="rId2" Type="http://schemas.openxmlformats.org/officeDocument/2006/relationships/slideLayout" Target="../slideLayouts/slideLayout1.xml"/><Relationship Id="rId16" Type="http://schemas.openxmlformats.org/officeDocument/2006/relationships/slide" Target="slide86.xml"/><Relationship Id="rId20" Type="http://schemas.openxmlformats.org/officeDocument/2006/relationships/slide" Target="slide94.xml"/><Relationship Id="rId1" Type="http://schemas.openxmlformats.org/officeDocument/2006/relationships/vmlDrawing" Target="../drawings/vmlDrawing39.vml"/><Relationship Id="rId6" Type="http://schemas.openxmlformats.org/officeDocument/2006/relationships/image" Target="../media/image107.emf"/><Relationship Id="rId11" Type="http://schemas.openxmlformats.org/officeDocument/2006/relationships/slide" Target="slide77.xml"/><Relationship Id="rId5" Type="http://schemas.openxmlformats.org/officeDocument/2006/relationships/package" Target="../embeddings/Microsoft_Word_Document95.docx"/><Relationship Id="rId15" Type="http://schemas.openxmlformats.org/officeDocument/2006/relationships/slide" Target="slide84.xml"/><Relationship Id="rId10" Type="http://schemas.openxmlformats.org/officeDocument/2006/relationships/slide" Target="slide76.xml"/><Relationship Id="rId19" Type="http://schemas.openxmlformats.org/officeDocument/2006/relationships/slide" Target="slide93.xml"/><Relationship Id="rId4" Type="http://schemas.openxmlformats.org/officeDocument/2006/relationships/image" Target="../media/image106.emf"/><Relationship Id="rId9" Type="http://schemas.openxmlformats.org/officeDocument/2006/relationships/slide" Target="slide74.xml"/><Relationship Id="rId14" Type="http://schemas.openxmlformats.org/officeDocument/2006/relationships/slide" Target="slide83.xml"/><Relationship Id="rId22" Type="http://schemas.openxmlformats.org/officeDocument/2006/relationships/slide" Target="slide99.xml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slide" Target="slide73.xml"/><Relationship Id="rId13" Type="http://schemas.openxmlformats.org/officeDocument/2006/relationships/slide" Target="slide81.xml"/><Relationship Id="rId18" Type="http://schemas.openxmlformats.org/officeDocument/2006/relationships/slide" Target="slide92.xml"/><Relationship Id="rId3" Type="http://schemas.openxmlformats.org/officeDocument/2006/relationships/package" Target="../embeddings/Microsoft_Word_Document96.docx"/><Relationship Id="rId21" Type="http://schemas.openxmlformats.org/officeDocument/2006/relationships/slide" Target="slide95.xml"/><Relationship Id="rId7" Type="http://schemas.openxmlformats.org/officeDocument/2006/relationships/slide" Target="slide71.xml"/><Relationship Id="rId12" Type="http://schemas.openxmlformats.org/officeDocument/2006/relationships/slide" Target="slide79.xml"/><Relationship Id="rId17" Type="http://schemas.openxmlformats.org/officeDocument/2006/relationships/slide" Target="slide88.xml"/><Relationship Id="rId2" Type="http://schemas.openxmlformats.org/officeDocument/2006/relationships/slideLayout" Target="../slideLayouts/slideLayout1.xml"/><Relationship Id="rId16" Type="http://schemas.openxmlformats.org/officeDocument/2006/relationships/slide" Target="slide86.xml"/><Relationship Id="rId20" Type="http://schemas.openxmlformats.org/officeDocument/2006/relationships/slide" Target="slide94.xml"/><Relationship Id="rId1" Type="http://schemas.openxmlformats.org/officeDocument/2006/relationships/vmlDrawing" Target="../drawings/vmlDrawing40.vml"/><Relationship Id="rId6" Type="http://schemas.openxmlformats.org/officeDocument/2006/relationships/image" Target="../media/image109.emf"/><Relationship Id="rId11" Type="http://schemas.openxmlformats.org/officeDocument/2006/relationships/slide" Target="slide77.xml"/><Relationship Id="rId5" Type="http://schemas.openxmlformats.org/officeDocument/2006/relationships/package" Target="../embeddings/Microsoft_Word_Document97.docx"/><Relationship Id="rId15" Type="http://schemas.openxmlformats.org/officeDocument/2006/relationships/slide" Target="slide84.xml"/><Relationship Id="rId10" Type="http://schemas.openxmlformats.org/officeDocument/2006/relationships/slide" Target="slide76.xml"/><Relationship Id="rId19" Type="http://schemas.openxmlformats.org/officeDocument/2006/relationships/slide" Target="slide93.xml"/><Relationship Id="rId4" Type="http://schemas.openxmlformats.org/officeDocument/2006/relationships/image" Target="../media/image108.emf"/><Relationship Id="rId9" Type="http://schemas.openxmlformats.org/officeDocument/2006/relationships/slide" Target="slide74.xml"/><Relationship Id="rId14" Type="http://schemas.openxmlformats.org/officeDocument/2006/relationships/slide" Target="slide83.xml"/><Relationship Id="rId22" Type="http://schemas.openxmlformats.org/officeDocument/2006/relationships/slide" Target="slide9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slide" Target="slide76.xml"/><Relationship Id="rId13" Type="http://schemas.openxmlformats.org/officeDocument/2006/relationships/slide" Target="slide84.xml"/><Relationship Id="rId18" Type="http://schemas.openxmlformats.org/officeDocument/2006/relationships/slide" Target="slide94.xml"/><Relationship Id="rId3" Type="http://schemas.openxmlformats.org/officeDocument/2006/relationships/package" Target="../embeddings/Microsoft_Word_Document98.docx"/><Relationship Id="rId7" Type="http://schemas.openxmlformats.org/officeDocument/2006/relationships/slide" Target="slide74.xml"/><Relationship Id="rId12" Type="http://schemas.openxmlformats.org/officeDocument/2006/relationships/slide" Target="slide83.xml"/><Relationship Id="rId17" Type="http://schemas.openxmlformats.org/officeDocument/2006/relationships/slide" Target="slide93.xml"/><Relationship Id="rId2" Type="http://schemas.openxmlformats.org/officeDocument/2006/relationships/slideLayout" Target="../slideLayouts/slideLayout1.xml"/><Relationship Id="rId16" Type="http://schemas.openxmlformats.org/officeDocument/2006/relationships/slide" Target="slide92.xml"/><Relationship Id="rId20" Type="http://schemas.openxmlformats.org/officeDocument/2006/relationships/slide" Target="slide99.xml"/><Relationship Id="rId1" Type="http://schemas.openxmlformats.org/officeDocument/2006/relationships/vmlDrawing" Target="../drawings/vmlDrawing41.vml"/><Relationship Id="rId6" Type="http://schemas.openxmlformats.org/officeDocument/2006/relationships/slide" Target="slide73.xml"/><Relationship Id="rId11" Type="http://schemas.openxmlformats.org/officeDocument/2006/relationships/slide" Target="slide81.xml"/><Relationship Id="rId5" Type="http://schemas.openxmlformats.org/officeDocument/2006/relationships/slide" Target="slide71.xml"/><Relationship Id="rId15" Type="http://schemas.openxmlformats.org/officeDocument/2006/relationships/slide" Target="slide88.xml"/><Relationship Id="rId10" Type="http://schemas.openxmlformats.org/officeDocument/2006/relationships/slide" Target="slide79.xml"/><Relationship Id="rId19" Type="http://schemas.openxmlformats.org/officeDocument/2006/relationships/slide" Target="slide95.xml"/><Relationship Id="rId4" Type="http://schemas.openxmlformats.org/officeDocument/2006/relationships/image" Target="../media/image110.emf"/><Relationship Id="rId9" Type="http://schemas.openxmlformats.org/officeDocument/2006/relationships/slide" Target="slide77.xml"/><Relationship Id="rId14" Type="http://schemas.openxmlformats.org/officeDocument/2006/relationships/slide" Target="slide86.xml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slide" Target="slide76.xml"/><Relationship Id="rId13" Type="http://schemas.openxmlformats.org/officeDocument/2006/relationships/slide" Target="slide84.xml"/><Relationship Id="rId18" Type="http://schemas.openxmlformats.org/officeDocument/2006/relationships/slide" Target="slide94.xml"/><Relationship Id="rId3" Type="http://schemas.openxmlformats.org/officeDocument/2006/relationships/package" Target="../embeddings/Microsoft_Word_Document99.docx"/><Relationship Id="rId7" Type="http://schemas.openxmlformats.org/officeDocument/2006/relationships/slide" Target="slide74.xml"/><Relationship Id="rId12" Type="http://schemas.openxmlformats.org/officeDocument/2006/relationships/slide" Target="slide83.xml"/><Relationship Id="rId17" Type="http://schemas.openxmlformats.org/officeDocument/2006/relationships/slide" Target="slide93.xml"/><Relationship Id="rId2" Type="http://schemas.openxmlformats.org/officeDocument/2006/relationships/slideLayout" Target="../slideLayouts/slideLayout1.xml"/><Relationship Id="rId16" Type="http://schemas.openxmlformats.org/officeDocument/2006/relationships/slide" Target="slide92.xml"/><Relationship Id="rId20" Type="http://schemas.openxmlformats.org/officeDocument/2006/relationships/slide" Target="slide99.xml"/><Relationship Id="rId1" Type="http://schemas.openxmlformats.org/officeDocument/2006/relationships/vmlDrawing" Target="../drawings/vmlDrawing42.vml"/><Relationship Id="rId6" Type="http://schemas.openxmlformats.org/officeDocument/2006/relationships/slide" Target="slide73.xml"/><Relationship Id="rId11" Type="http://schemas.openxmlformats.org/officeDocument/2006/relationships/slide" Target="slide81.xml"/><Relationship Id="rId5" Type="http://schemas.openxmlformats.org/officeDocument/2006/relationships/slide" Target="slide71.xml"/><Relationship Id="rId15" Type="http://schemas.openxmlformats.org/officeDocument/2006/relationships/slide" Target="slide88.xml"/><Relationship Id="rId10" Type="http://schemas.openxmlformats.org/officeDocument/2006/relationships/slide" Target="slide79.xml"/><Relationship Id="rId19" Type="http://schemas.openxmlformats.org/officeDocument/2006/relationships/slide" Target="slide95.xml"/><Relationship Id="rId4" Type="http://schemas.openxmlformats.org/officeDocument/2006/relationships/image" Target="../media/image111.emf"/><Relationship Id="rId9" Type="http://schemas.openxmlformats.org/officeDocument/2006/relationships/slide" Target="slide77.xml"/><Relationship Id="rId14" Type="http://schemas.openxmlformats.org/officeDocument/2006/relationships/slide" Target="slide86.xml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slide" Target="slide73.xml"/><Relationship Id="rId13" Type="http://schemas.openxmlformats.org/officeDocument/2006/relationships/slide" Target="slide81.xml"/><Relationship Id="rId18" Type="http://schemas.openxmlformats.org/officeDocument/2006/relationships/slide" Target="slide92.xml"/><Relationship Id="rId3" Type="http://schemas.openxmlformats.org/officeDocument/2006/relationships/package" Target="../embeddings/Microsoft_Word_Document100.docx"/><Relationship Id="rId21" Type="http://schemas.openxmlformats.org/officeDocument/2006/relationships/slide" Target="slide95.xml"/><Relationship Id="rId7" Type="http://schemas.openxmlformats.org/officeDocument/2006/relationships/slide" Target="slide71.xml"/><Relationship Id="rId12" Type="http://schemas.openxmlformats.org/officeDocument/2006/relationships/slide" Target="slide79.xml"/><Relationship Id="rId17" Type="http://schemas.openxmlformats.org/officeDocument/2006/relationships/slide" Target="slide88.xml"/><Relationship Id="rId2" Type="http://schemas.openxmlformats.org/officeDocument/2006/relationships/slideLayout" Target="../slideLayouts/slideLayout1.xml"/><Relationship Id="rId16" Type="http://schemas.openxmlformats.org/officeDocument/2006/relationships/slide" Target="slide86.xml"/><Relationship Id="rId20" Type="http://schemas.openxmlformats.org/officeDocument/2006/relationships/slide" Target="slide94.xml"/><Relationship Id="rId1" Type="http://schemas.openxmlformats.org/officeDocument/2006/relationships/vmlDrawing" Target="../drawings/vmlDrawing43.vml"/><Relationship Id="rId6" Type="http://schemas.openxmlformats.org/officeDocument/2006/relationships/image" Target="../media/image113.emf"/><Relationship Id="rId11" Type="http://schemas.openxmlformats.org/officeDocument/2006/relationships/slide" Target="slide77.xml"/><Relationship Id="rId5" Type="http://schemas.openxmlformats.org/officeDocument/2006/relationships/package" Target="../embeddings/Microsoft_Word_Document101.docx"/><Relationship Id="rId15" Type="http://schemas.openxmlformats.org/officeDocument/2006/relationships/slide" Target="slide84.xml"/><Relationship Id="rId10" Type="http://schemas.openxmlformats.org/officeDocument/2006/relationships/slide" Target="slide76.xml"/><Relationship Id="rId19" Type="http://schemas.openxmlformats.org/officeDocument/2006/relationships/slide" Target="slide93.xml"/><Relationship Id="rId4" Type="http://schemas.openxmlformats.org/officeDocument/2006/relationships/image" Target="../media/image112.emf"/><Relationship Id="rId9" Type="http://schemas.openxmlformats.org/officeDocument/2006/relationships/slide" Target="slide74.xml"/><Relationship Id="rId14" Type="http://schemas.openxmlformats.org/officeDocument/2006/relationships/slide" Target="slide83.xml"/><Relationship Id="rId22" Type="http://schemas.openxmlformats.org/officeDocument/2006/relationships/slide" Target="slide99.xml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emf"/><Relationship Id="rId13" Type="http://schemas.openxmlformats.org/officeDocument/2006/relationships/slide" Target="slide77.xml"/><Relationship Id="rId18" Type="http://schemas.openxmlformats.org/officeDocument/2006/relationships/slide" Target="slide86.xml"/><Relationship Id="rId3" Type="http://schemas.openxmlformats.org/officeDocument/2006/relationships/package" Target="../embeddings/Microsoft_Word_Document102.docx"/><Relationship Id="rId21" Type="http://schemas.openxmlformats.org/officeDocument/2006/relationships/slide" Target="slide93.xml"/><Relationship Id="rId7" Type="http://schemas.openxmlformats.org/officeDocument/2006/relationships/package" Target="../embeddings/Microsoft_Word_Document104.docx"/><Relationship Id="rId12" Type="http://schemas.openxmlformats.org/officeDocument/2006/relationships/slide" Target="slide76.xml"/><Relationship Id="rId17" Type="http://schemas.openxmlformats.org/officeDocument/2006/relationships/slide" Target="slide84.xml"/><Relationship Id="rId2" Type="http://schemas.openxmlformats.org/officeDocument/2006/relationships/slideLayout" Target="../slideLayouts/slideLayout1.xml"/><Relationship Id="rId16" Type="http://schemas.openxmlformats.org/officeDocument/2006/relationships/slide" Target="slide83.xml"/><Relationship Id="rId20" Type="http://schemas.openxmlformats.org/officeDocument/2006/relationships/slide" Target="slide92.xml"/><Relationship Id="rId1" Type="http://schemas.openxmlformats.org/officeDocument/2006/relationships/vmlDrawing" Target="../drawings/vmlDrawing44.vml"/><Relationship Id="rId6" Type="http://schemas.openxmlformats.org/officeDocument/2006/relationships/image" Target="../media/image115.emf"/><Relationship Id="rId11" Type="http://schemas.openxmlformats.org/officeDocument/2006/relationships/slide" Target="slide74.xml"/><Relationship Id="rId24" Type="http://schemas.openxmlformats.org/officeDocument/2006/relationships/slide" Target="slide99.xml"/><Relationship Id="rId5" Type="http://schemas.openxmlformats.org/officeDocument/2006/relationships/package" Target="../embeddings/Microsoft_Word_Document103.docx"/><Relationship Id="rId15" Type="http://schemas.openxmlformats.org/officeDocument/2006/relationships/slide" Target="slide81.xml"/><Relationship Id="rId23" Type="http://schemas.openxmlformats.org/officeDocument/2006/relationships/slide" Target="slide95.xml"/><Relationship Id="rId10" Type="http://schemas.openxmlformats.org/officeDocument/2006/relationships/slide" Target="slide73.xml"/><Relationship Id="rId19" Type="http://schemas.openxmlformats.org/officeDocument/2006/relationships/slide" Target="slide88.xml"/><Relationship Id="rId4" Type="http://schemas.openxmlformats.org/officeDocument/2006/relationships/image" Target="../media/image114.emf"/><Relationship Id="rId9" Type="http://schemas.openxmlformats.org/officeDocument/2006/relationships/slide" Target="slide71.xml"/><Relationship Id="rId14" Type="http://schemas.openxmlformats.org/officeDocument/2006/relationships/slide" Target="slide79.xml"/><Relationship Id="rId22" Type="http://schemas.openxmlformats.org/officeDocument/2006/relationships/slide" Target="slide94.xml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slide" Target="slide81.xml"/><Relationship Id="rId13" Type="http://schemas.openxmlformats.org/officeDocument/2006/relationships/slide" Target="slide92.xml"/><Relationship Id="rId3" Type="http://schemas.openxmlformats.org/officeDocument/2006/relationships/slide" Target="slide73.xml"/><Relationship Id="rId7" Type="http://schemas.openxmlformats.org/officeDocument/2006/relationships/slide" Target="slide79.xml"/><Relationship Id="rId12" Type="http://schemas.openxmlformats.org/officeDocument/2006/relationships/slide" Target="slide88.xml"/><Relationship Id="rId17" Type="http://schemas.openxmlformats.org/officeDocument/2006/relationships/slide" Target="slide99.xml"/><Relationship Id="rId2" Type="http://schemas.openxmlformats.org/officeDocument/2006/relationships/slide" Target="slide71.xml"/><Relationship Id="rId16" Type="http://schemas.openxmlformats.org/officeDocument/2006/relationships/slide" Target="slide95.xml"/><Relationship Id="rId1" Type="http://schemas.openxmlformats.org/officeDocument/2006/relationships/slideLayout" Target="../slideLayouts/slideLayout1.xml"/><Relationship Id="rId6" Type="http://schemas.openxmlformats.org/officeDocument/2006/relationships/slide" Target="slide77.xml"/><Relationship Id="rId11" Type="http://schemas.openxmlformats.org/officeDocument/2006/relationships/slide" Target="slide86.xml"/><Relationship Id="rId5" Type="http://schemas.openxmlformats.org/officeDocument/2006/relationships/slide" Target="slide76.xml"/><Relationship Id="rId15" Type="http://schemas.openxmlformats.org/officeDocument/2006/relationships/slide" Target="slide94.xml"/><Relationship Id="rId10" Type="http://schemas.openxmlformats.org/officeDocument/2006/relationships/slide" Target="slide84.xml"/><Relationship Id="rId4" Type="http://schemas.openxmlformats.org/officeDocument/2006/relationships/slide" Target="slide74.xml"/><Relationship Id="rId9" Type="http://schemas.openxmlformats.org/officeDocument/2006/relationships/slide" Target="slide83.xml"/><Relationship Id="rId14" Type="http://schemas.openxmlformats.org/officeDocument/2006/relationships/slide" Target="slide93.xml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emf"/><Relationship Id="rId13" Type="http://schemas.openxmlformats.org/officeDocument/2006/relationships/slide" Target="slide77.xml"/><Relationship Id="rId18" Type="http://schemas.openxmlformats.org/officeDocument/2006/relationships/slide" Target="slide86.xml"/><Relationship Id="rId3" Type="http://schemas.openxmlformats.org/officeDocument/2006/relationships/package" Target="../embeddings/Microsoft_Word_Document105.docx"/><Relationship Id="rId21" Type="http://schemas.openxmlformats.org/officeDocument/2006/relationships/slide" Target="slide93.xml"/><Relationship Id="rId7" Type="http://schemas.openxmlformats.org/officeDocument/2006/relationships/package" Target="../embeddings/Microsoft_Word_Document107.docx"/><Relationship Id="rId12" Type="http://schemas.openxmlformats.org/officeDocument/2006/relationships/slide" Target="slide76.xml"/><Relationship Id="rId17" Type="http://schemas.openxmlformats.org/officeDocument/2006/relationships/slide" Target="slide84.xml"/><Relationship Id="rId2" Type="http://schemas.openxmlformats.org/officeDocument/2006/relationships/slideLayout" Target="../slideLayouts/slideLayout1.xml"/><Relationship Id="rId16" Type="http://schemas.openxmlformats.org/officeDocument/2006/relationships/slide" Target="slide83.xml"/><Relationship Id="rId20" Type="http://schemas.openxmlformats.org/officeDocument/2006/relationships/slide" Target="slide92.xml"/><Relationship Id="rId1" Type="http://schemas.openxmlformats.org/officeDocument/2006/relationships/vmlDrawing" Target="../drawings/vmlDrawing45.vml"/><Relationship Id="rId6" Type="http://schemas.openxmlformats.org/officeDocument/2006/relationships/image" Target="../media/image118.emf"/><Relationship Id="rId11" Type="http://schemas.openxmlformats.org/officeDocument/2006/relationships/slide" Target="slide74.xml"/><Relationship Id="rId24" Type="http://schemas.openxmlformats.org/officeDocument/2006/relationships/slide" Target="slide99.xml"/><Relationship Id="rId5" Type="http://schemas.openxmlformats.org/officeDocument/2006/relationships/package" Target="../embeddings/Microsoft_Word_Document106.docx"/><Relationship Id="rId15" Type="http://schemas.openxmlformats.org/officeDocument/2006/relationships/slide" Target="slide81.xml"/><Relationship Id="rId23" Type="http://schemas.openxmlformats.org/officeDocument/2006/relationships/slide" Target="slide95.xml"/><Relationship Id="rId10" Type="http://schemas.openxmlformats.org/officeDocument/2006/relationships/slide" Target="slide73.xml"/><Relationship Id="rId19" Type="http://schemas.openxmlformats.org/officeDocument/2006/relationships/slide" Target="slide88.xml"/><Relationship Id="rId4" Type="http://schemas.openxmlformats.org/officeDocument/2006/relationships/image" Target="../media/image117.emf"/><Relationship Id="rId9" Type="http://schemas.openxmlformats.org/officeDocument/2006/relationships/slide" Target="slide71.xml"/><Relationship Id="rId14" Type="http://schemas.openxmlformats.org/officeDocument/2006/relationships/slide" Target="slide79.xml"/><Relationship Id="rId22" Type="http://schemas.openxmlformats.org/officeDocument/2006/relationships/slide" Target="slide94.xml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slide" Target="slide76.xml"/><Relationship Id="rId13" Type="http://schemas.openxmlformats.org/officeDocument/2006/relationships/slide" Target="slide84.xml"/><Relationship Id="rId18" Type="http://schemas.openxmlformats.org/officeDocument/2006/relationships/slide" Target="slide94.xml"/><Relationship Id="rId3" Type="http://schemas.openxmlformats.org/officeDocument/2006/relationships/package" Target="../embeddings/Microsoft_Word_Document108.docx"/><Relationship Id="rId7" Type="http://schemas.openxmlformats.org/officeDocument/2006/relationships/slide" Target="slide74.xml"/><Relationship Id="rId12" Type="http://schemas.openxmlformats.org/officeDocument/2006/relationships/slide" Target="slide83.xml"/><Relationship Id="rId17" Type="http://schemas.openxmlformats.org/officeDocument/2006/relationships/slide" Target="slide93.xml"/><Relationship Id="rId2" Type="http://schemas.openxmlformats.org/officeDocument/2006/relationships/slideLayout" Target="../slideLayouts/slideLayout1.xml"/><Relationship Id="rId16" Type="http://schemas.openxmlformats.org/officeDocument/2006/relationships/slide" Target="slide92.xml"/><Relationship Id="rId20" Type="http://schemas.openxmlformats.org/officeDocument/2006/relationships/slide" Target="slide99.xml"/><Relationship Id="rId1" Type="http://schemas.openxmlformats.org/officeDocument/2006/relationships/vmlDrawing" Target="../drawings/vmlDrawing46.vml"/><Relationship Id="rId6" Type="http://schemas.openxmlformats.org/officeDocument/2006/relationships/slide" Target="slide73.xml"/><Relationship Id="rId11" Type="http://schemas.openxmlformats.org/officeDocument/2006/relationships/slide" Target="slide81.xml"/><Relationship Id="rId5" Type="http://schemas.openxmlformats.org/officeDocument/2006/relationships/slide" Target="slide71.xml"/><Relationship Id="rId15" Type="http://schemas.openxmlformats.org/officeDocument/2006/relationships/slide" Target="slide88.xml"/><Relationship Id="rId10" Type="http://schemas.openxmlformats.org/officeDocument/2006/relationships/slide" Target="slide79.xml"/><Relationship Id="rId19" Type="http://schemas.openxmlformats.org/officeDocument/2006/relationships/slide" Target="slide95.xml"/><Relationship Id="rId4" Type="http://schemas.openxmlformats.org/officeDocument/2006/relationships/image" Target="../media/image120.emf"/><Relationship Id="rId9" Type="http://schemas.openxmlformats.org/officeDocument/2006/relationships/slide" Target="slide77.xml"/><Relationship Id="rId14" Type="http://schemas.openxmlformats.org/officeDocument/2006/relationships/slide" Target="slide86.xml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slide" Target="slide76.xml"/><Relationship Id="rId13" Type="http://schemas.openxmlformats.org/officeDocument/2006/relationships/slide" Target="slide84.xml"/><Relationship Id="rId18" Type="http://schemas.openxmlformats.org/officeDocument/2006/relationships/slide" Target="slide94.xml"/><Relationship Id="rId3" Type="http://schemas.openxmlformats.org/officeDocument/2006/relationships/package" Target="../embeddings/Microsoft_Word_Document109.docx"/><Relationship Id="rId7" Type="http://schemas.openxmlformats.org/officeDocument/2006/relationships/slide" Target="slide74.xml"/><Relationship Id="rId12" Type="http://schemas.openxmlformats.org/officeDocument/2006/relationships/slide" Target="slide83.xml"/><Relationship Id="rId17" Type="http://schemas.openxmlformats.org/officeDocument/2006/relationships/slide" Target="slide93.xml"/><Relationship Id="rId2" Type="http://schemas.openxmlformats.org/officeDocument/2006/relationships/slideLayout" Target="../slideLayouts/slideLayout1.xml"/><Relationship Id="rId16" Type="http://schemas.openxmlformats.org/officeDocument/2006/relationships/slide" Target="slide92.xml"/><Relationship Id="rId20" Type="http://schemas.openxmlformats.org/officeDocument/2006/relationships/slide" Target="slide99.xml"/><Relationship Id="rId1" Type="http://schemas.openxmlformats.org/officeDocument/2006/relationships/vmlDrawing" Target="../drawings/vmlDrawing47.vml"/><Relationship Id="rId6" Type="http://schemas.openxmlformats.org/officeDocument/2006/relationships/slide" Target="slide73.xml"/><Relationship Id="rId11" Type="http://schemas.openxmlformats.org/officeDocument/2006/relationships/slide" Target="slide81.xml"/><Relationship Id="rId5" Type="http://schemas.openxmlformats.org/officeDocument/2006/relationships/slide" Target="slide71.xml"/><Relationship Id="rId15" Type="http://schemas.openxmlformats.org/officeDocument/2006/relationships/slide" Target="slide88.xml"/><Relationship Id="rId10" Type="http://schemas.openxmlformats.org/officeDocument/2006/relationships/slide" Target="slide79.xml"/><Relationship Id="rId19" Type="http://schemas.openxmlformats.org/officeDocument/2006/relationships/slide" Target="slide95.xml"/><Relationship Id="rId4" Type="http://schemas.openxmlformats.org/officeDocument/2006/relationships/image" Target="../media/image121.emf"/><Relationship Id="rId9" Type="http://schemas.openxmlformats.org/officeDocument/2006/relationships/slide" Target="slide77.xml"/><Relationship Id="rId14" Type="http://schemas.openxmlformats.org/officeDocument/2006/relationships/slide" Target="slide86.xml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slide" Target="slide76.xml"/><Relationship Id="rId13" Type="http://schemas.openxmlformats.org/officeDocument/2006/relationships/slide" Target="slide84.xml"/><Relationship Id="rId18" Type="http://schemas.openxmlformats.org/officeDocument/2006/relationships/slide" Target="slide94.xml"/><Relationship Id="rId3" Type="http://schemas.openxmlformats.org/officeDocument/2006/relationships/package" Target="../embeddings/Microsoft_Word_Document110.docx"/><Relationship Id="rId7" Type="http://schemas.openxmlformats.org/officeDocument/2006/relationships/slide" Target="slide74.xml"/><Relationship Id="rId12" Type="http://schemas.openxmlformats.org/officeDocument/2006/relationships/slide" Target="slide83.xml"/><Relationship Id="rId17" Type="http://schemas.openxmlformats.org/officeDocument/2006/relationships/slide" Target="slide93.xml"/><Relationship Id="rId2" Type="http://schemas.openxmlformats.org/officeDocument/2006/relationships/slideLayout" Target="../slideLayouts/slideLayout1.xml"/><Relationship Id="rId16" Type="http://schemas.openxmlformats.org/officeDocument/2006/relationships/slide" Target="slide92.xml"/><Relationship Id="rId20" Type="http://schemas.openxmlformats.org/officeDocument/2006/relationships/slide" Target="slide99.xml"/><Relationship Id="rId1" Type="http://schemas.openxmlformats.org/officeDocument/2006/relationships/vmlDrawing" Target="../drawings/vmlDrawing48.vml"/><Relationship Id="rId6" Type="http://schemas.openxmlformats.org/officeDocument/2006/relationships/slide" Target="slide73.xml"/><Relationship Id="rId11" Type="http://schemas.openxmlformats.org/officeDocument/2006/relationships/slide" Target="slide81.xml"/><Relationship Id="rId5" Type="http://schemas.openxmlformats.org/officeDocument/2006/relationships/slide" Target="slide71.xml"/><Relationship Id="rId15" Type="http://schemas.openxmlformats.org/officeDocument/2006/relationships/slide" Target="slide88.xml"/><Relationship Id="rId10" Type="http://schemas.openxmlformats.org/officeDocument/2006/relationships/slide" Target="slide79.xml"/><Relationship Id="rId19" Type="http://schemas.openxmlformats.org/officeDocument/2006/relationships/slide" Target="slide95.xml"/><Relationship Id="rId4" Type="http://schemas.openxmlformats.org/officeDocument/2006/relationships/image" Target="../media/image122.emf"/><Relationship Id="rId9" Type="http://schemas.openxmlformats.org/officeDocument/2006/relationships/slide" Target="slide77.xml"/><Relationship Id="rId14" Type="http://schemas.openxmlformats.org/officeDocument/2006/relationships/slide" Target="slide86.xml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slide" Target="slide73.xml"/><Relationship Id="rId13" Type="http://schemas.openxmlformats.org/officeDocument/2006/relationships/slide" Target="slide81.xml"/><Relationship Id="rId18" Type="http://schemas.openxmlformats.org/officeDocument/2006/relationships/slide" Target="slide92.xml"/><Relationship Id="rId3" Type="http://schemas.openxmlformats.org/officeDocument/2006/relationships/package" Target="../embeddings/Microsoft_Word_Document111.docx"/><Relationship Id="rId21" Type="http://schemas.openxmlformats.org/officeDocument/2006/relationships/slide" Target="slide95.xml"/><Relationship Id="rId7" Type="http://schemas.openxmlformats.org/officeDocument/2006/relationships/slide" Target="slide71.xml"/><Relationship Id="rId12" Type="http://schemas.openxmlformats.org/officeDocument/2006/relationships/slide" Target="slide79.xml"/><Relationship Id="rId17" Type="http://schemas.openxmlformats.org/officeDocument/2006/relationships/slide" Target="slide88.xml"/><Relationship Id="rId2" Type="http://schemas.openxmlformats.org/officeDocument/2006/relationships/slideLayout" Target="../slideLayouts/slideLayout1.xml"/><Relationship Id="rId16" Type="http://schemas.openxmlformats.org/officeDocument/2006/relationships/slide" Target="slide86.xml"/><Relationship Id="rId20" Type="http://schemas.openxmlformats.org/officeDocument/2006/relationships/slide" Target="slide94.xml"/><Relationship Id="rId1" Type="http://schemas.openxmlformats.org/officeDocument/2006/relationships/vmlDrawing" Target="../drawings/vmlDrawing49.vml"/><Relationship Id="rId6" Type="http://schemas.openxmlformats.org/officeDocument/2006/relationships/image" Target="../media/image124.emf"/><Relationship Id="rId11" Type="http://schemas.openxmlformats.org/officeDocument/2006/relationships/slide" Target="slide77.xml"/><Relationship Id="rId5" Type="http://schemas.openxmlformats.org/officeDocument/2006/relationships/package" Target="../embeddings/Microsoft_Word_Document112.docx"/><Relationship Id="rId15" Type="http://schemas.openxmlformats.org/officeDocument/2006/relationships/slide" Target="slide84.xml"/><Relationship Id="rId10" Type="http://schemas.openxmlformats.org/officeDocument/2006/relationships/slide" Target="slide76.xml"/><Relationship Id="rId19" Type="http://schemas.openxmlformats.org/officeDocument/2006/relationships/slide" Target="slide93.xml"/><Relationship Id="rId4" Type="http://schemas.openxmlformats.org/officeDocument/2006/relationships/image" Target="../media/image123.emf"/><Relationship Id="rId9" Type="http://schemas.openxmlformats.org/officeDocument/2006/relationships/slide" Target="slide74.xml"/><Relationship Id="rId14" Type="http://schemas.openxmlformats.org/officeDocument/2006/relationships/slide" Target="slide83.xml"/><Relationship Id="rId22" Type="http://schemas.openxmlformats.org/officeDocument/2006/relationships/slide" Target="slide9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6.xml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slide" Target="slide73.xml"/><Relationship Id="rId13" Type="http://schemas.openxmlformats.org/officeDocument/2006/relationships/slide" Target="slide81.xml"/><Relationship Id="rId18" Type="http://schemas.openxmlformats.org/officeDocument/2006/relationships/slide" Target="slide92.xml"/><Relationship Id="rId3" Type="http://schemas.openxmlformats.org/officeDocument/2006/relationships/package" Target="../embeddings/Microsoft_Word_Document113.docx"/><Relationship Id="rId21" Type="http://schemas.openxmlformats.org/officeDocument/2006/relationships/slide" Target="slide95.xml"/><Relationship Id="rId7" Type="http://schemas.openxmlformats.org/officeDocument/2006/relationships/slide" Target="slide71.xml"/><Relationship Id="rId12" Type="http://schemas.openxmlformats.org/officeDocument/2006/relationships/slide" Target="slide79.xml"/><Relationship Id="rId17" Type="http://schemas.openxmlformats.org/officeDocument/2006/relationships/slide" Target="slide88.xml"/><Relationship Id="rId2" Type="http://schemas.openxmlformats.org/officeDocument/2006/relationships/slideLayout" Target="../slideLayouts/slideLayout1.xml"/><Relationship Id="rId16" Type="http://schemas.openxmlformats.org/officeDocument/2006/relationships/slide" Target="slide86.xml"/><Relationship Id="rId20" Type="http://schemas.openxmlformats.org/officeDocument/2006/relationships/slide" Target="slide94.xml"/><Relationship Id="rId1" Type="http://schemas.openxmlformats.org/officeDocument/2006/relationships/vmlDrawing" Target="../drawings/vmlDrawing50.vml"/><Relationship Id="rId6" Type="http://schemas.openxmlformats.org/officeDocument/2006/relationships/image" Target="../media/image126.emf"/><Relationship Id="rId11" Type="http://schemas.openxmlformats.org/officeDocument/2006/relationships/slide" Target="slide77.xml"/><Relationship Id="rId5" Type="http://schemas.openxmlformats.org/officeDocument/2006/relationships/package" Target="../embeddings/Microsoft_Word_Document114.docx"/><Relationship Id="rId15" Type="http://schemas.openxmlformats.org/officeDocument/2006/relationships/slide" Target="slide84.xml"/><Relationship Id="rId10" Type="http://schemas.openxmlformats.org/officeDocument/2006/relationships/slide" Target="slide76.xml"/><Relationship Id="rId19" Type="http://schemas.openxmlformats.org/officeDocument/2006/relationships/slide" Target="slide93.xml"/><Relationship Id="rId4" Type="http://schemas.openxmlformats.org/officeDocument/2006/relationships/image" Target="../media/image125.emf"/><Relationship Id="rId9" Type="http://schemas.openxmlformats.org/officeDocument/2006/relationships/slide" Target="slide74.xml"/><Relationship Id="rId14" Type="http://schemas.openxmlformats.org/officeDocument/2006/relationships/slide" Target="slide83.xml"/><Relationship Id="rId22" Type="http://schemas.openxmlformats.org/officeDocument/2006/relationships/slide" Target="slide99.xml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slide" Target="slide76.xml"/><Relationship Id="rId13" Type="http://schemas.openxmlformats.org/officeDocument/2006/relationships/slide" Target="slide84.xml"/><Relationship Id="rId18" Type="http://schemas.openxmlformats.org/officeDocument/2006/relationships/slide" Target="slide94.xml"/><Relationship Id="rId3" Type="http://schemas.openxmlformats.org/officeDocument/2006/relationships/package" Target="../embeddings/Microsoft_Word_Document115.docx"/><Relationship Id="rId7" Type="http://schemas.openxmlformats.org/officeDocument/2006/relationships/slide" Target="slide74.xml"/><Relationship Id="rId12" Type="http://schemas.openxmlformats.org/officeDocument/2006/relationships/slide" Target="slide83.xml"/><Relationship Id="rId17" Type="http://schemas.openxmlformats.org/officeDocument/2006/relationships/slide" Target="slide93.xml"/><Relationship Id="rId2" Type="http://schemas.openxmlformats.org/officeDocument/2006/relationships/slideLayout" Target="../slideLayouts/slideLayout1.xml"/><Relationship Id="rId16" Type="http://schemas.openxmlformats.org/officeDocument/2006/relationships/slide" Target="slide92.xml"/><Relationship Id="rId20" Type="http://schemas.openxmlformats.org/officeDocument/2006/relationships/slide" Target="slide99.xml"/><Relationship Id="rId1" Type="http://schemas.openxmlformats.org/officeDocument/2006/relationships/vmlDrawing" Target="../drawings/vmlDrawing51.vml"/><Relationship Id="rId6" Type="http://schemas.openxmlformats.org/officeDocument/2006/relationships/slide" Target="slide73.xml"/><Relationship Id="rId11" Type="http://schemas.openxmlformats.org/officeDocument/2006/relationships/slide" Target="slide81.xml"/><Relationship Id="rId5" Type="http://schemas.openxmlformats.org/officeDocument/2006/relationships/slide" Target="slide71.xml"/><Relationship Id="rId15" Type="http://schemas.openxmlformats.org/officeDocument/2006/relationships/slide" Target="slide88.xml"/><Relationship Id="rId10" Type="http://schemas.openxmlformats.org/officeDocument/2006/relationships/slide" Target="slide79.xml"/><Relationship Id="rId19" Type="http://schemas.openxmlformats.org/officeDocument/2006/relationships/slide" Target="slide95.xml"/><Relationship Id="rId4" Type="http://schemas.openxmlformats.org/officeDocument/2006/relationships/image" Target="../media/image127.emf"/><Relationship Id="rId9" Type="http://schemas.openxmlformats.org/officeDocument/2006/relationships/slide" Target="slide77.xml"/><Relationship Id="rId14" Type="http://schemas.openxmlformats.org/officeDocument/2006/relationships/slide" Target="slide86.xml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slide" Target="slide81.xml"/><Relationship Id="rId13" Type="http://schemas.openxmlformats.org/officeDocument/2006/relationships/slide" Target="slide92.xml"/><Relationship Id="rId3" Type="http://schemas.openxmlformats.org/officeDocument/2006/relationships/slide" Target="slide73.xml"/><Relationship Id="rId7" Type="http://schemas.openxmlformats.org/officeDocument/2006/relationships/slide" Target="slide79.xml"/><Relationship Id="rId12" Type="http://schemas.openxmlformats.org/officeDocument/2006/relationships/slide" Target="slide88.xml"/><Relationship Id="rId17" Type="http://schemas.openxmlformats.org/officeDocument/2006/relationships/slide" Target="slide99.xml"/><Relationship Id="rId2" Type="http://schemas.openxmlformats.org/officeDocument/2006/relationships/slide" Target="slide71.xml"/><Relationship Id="rId16" Type="http://schemas.openxmlformats.org/officeDocument/2006/relationships/slide" Target="slide95.xml"/><Relationship Id="rId1" Type="http://schemas.openxmlformats.org/officeDocument/2006/relationships/slideLayout" Target="../slideLayouts/slideLayout1.xml"/><Relationship Id="rId6" Type="http://schemas.openxmlformats.org/officeDocument/2006/relationships/slide" Target="slide77.xml"/><Relationship Id="rId11" Type="http://schemas.openxmlformats.org/officeDocument/2006/relationships/slide" Target="slide86.xml"/><Relationship Id="rId5" Type="http://schemas.openxmlformats.org/officeDocument/2006/relationships/slide" Target="slide76.xml"/><Relationship Id="rId15" Type="http://schemas.openxmlformats.org/officeDocument/2006/relationships/slide" Target="slide94.xml"/><Relationship Id="rId10" Type="http://schemas.openxmlformats.org/officeDocument/2006/relationships/slide" Target="slide84.xml"/><Relationship Id="rId4" Type="http://schemas.openxmlformats.org/officeDocument/2006/relationships/slide" Target="slide74.xml"/><Relationship Id="rId9" Type="http://schemas.openxmlformats.org/officeDocument/2006/relationships/slide" Target="slide83.xml"/><Relationship Id="rId14" Type="http://schemas.openxmlformats.org/officeDocument/2006/relationships/slide" Target="slide93.xml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slide" Target="slide73.xml"/><Relationship Id="rId13" Type="http://schemas.openxmlformats.org/officeDocument/2006/relationships/slide" Target="slide81.xml"/><Relationship Id="rId18" Type="http://schemas.openxmlformats.org/officeDocument/2006/relationships/slide" Target="slide92.xml"/><Relationship Id="rId3" Type="http://schemas.openxmlformats.org/officeDocument/2006/relationships/package" Target="../embeddings/Microsoft_Word_Document116.docx"/><Relationship Id="rId21" Type="http://schemas.openxmlformats.org/officeDocument/2006/relationships/slide" Target="slide95.xml"/><Relationship Id="rId7" Type="http://schemas.openxmlformats.org/officeDocument/2006/relationships/slide" Target="slide71.xml"/><Relationship Id="rId12" Type="http://schemas.openxmlformats.org/officeDocument/2006/relationships/slide" Target="slide79.xml"/><Relationship Id="rId17" Type="http://schemas.openxmlformats.org/officeDocument/2006/relationships/slide" Target="slide88.xml"/><Relationship Id="rId2" Type="http://schemas.openxmlformats.org/officeDocument/2006/relationships/slideLayout" Target="../slideLayouts/slideLayout1.xml"/><Relationship Id="rId16" Type="http://schemas.openxmlformats.org/officeDocument/2006/relationships/slide" Target="slide86.xml"/><Relationship Id="rId20" Type="http://schemas.openxmlformats.org/officeDocument/2006/relationships/slide" Target="slide94.xml"/><Relationship Id="rId1" Type="http://schemas.openxmlformats.org/officeDocument/2006/relationships/vmlDrawing" Target="../drawings/vmlDrawing52.vml"/><Relationship Id="rId6" Type="http://schemas.openxmlformats.org/officeDocument/2006/relationships/image" Target="../media/image129.emf"/><Relationship Id="rId11" Type="http://schemas.openxmlformats.org/officeDocument/2006/relationships/slide" Target="slide77.xml"/><Relationship Id="rId5" Type="http://schemas.openxmlformats.org/officeDocument/2006/relationships/package" Target="../embeddings/Microsoft_Word_Document117.docx"/><Relationship Id="rId15" Type="http://schemas.openxmlformats.org/officeDocument/2006/relationships/slide" Target="slide84.xml"/><Relationship Id="rId10" Type="http://schemas.openxmlformats.org/officeDocument/2006/relationships/slide" Target="slide76.xml"/><Relationship Id="rId19" Type="http://schemas.openxmlformats.org/officeDocument/2006/relationships/slide" Target="slide93.xml"/><Relationship Id="rId4" Type="http://schemas.openxmlformats.org/officeDocument/2006/relationships/image" Target="../media/image128.emf"/><Relationship Id="rId9" Type="http://schemas.openxmlformats.org/officeDocument/2006/relationships/slide" Target="slide74.xml"/><Relationship Id="rId14" Type="http://schemas.openxmlformats.org/officeDocument/2006/relationships/slide" Target="slide83.xml"/><Relationship Id="rId22" Type="http://schemas.openxmlformats.org/officeDocument/2006/relationships/slide" Target="slide99.xml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emf"/><Relationship Id="rId13" Type="http://schemas.openxmlformats.org/officeDocument/2006/relationships/slide" Target="slide74.xml"/><Relationship Id="rId18" Type="http://schemas.openxmlformats.org/officeDocument/2006/relationships/slide" Target="slide83.xml"/><Relationship Id="rId26" Type="http://schemas.openxmlformats.org/officeDocument/2006/relationships/slide" Target="slide99.xml"/><Relationship Id="rId3" Type="http://schemas.openxmlformats.org/officeDocument/2006/relationships/package" Target="../embeddings/Microsoft_Word_Document118.docx"/><Relationship Id="rId21" Type="http://schemas.openxmlformats.org/officeDocument/2006/relationships/slide" Target="slide88.xml"/><Relationship Id="rId7" Type="http://schemas.openxmlformats.org/officeDocument/2006/relationships/package" Target="../embeddings/Microsoft_Word_Document120.docx"/><Relationship Id="rId12" Type="http://schemas.openxmlformats.org/officeDocument/2006/relationships/slide" Target="slide73.xml"/><Relationship Id="rId17" Type="http://schemas.openxmlformats.org/officeDocument/2006/relationships/slide" Target="slide81.xml"/><Relationship Id="rId25" Type="http://schemas.openxmlformats.org/officeDocument/2006/relationships/slide" Target="slide95.xml"/><Relationship Id="rId2" Type="http://schemas.openxmlformats.org/officeDocument/2006/relationships/slideLayout" Target="../slideLayouts/slideLayout1.xml"/><Relationship Id="rId16" Type="http://schemas.openxmlformats.org/officeDocument/2006/relationships/slide" Target="slide79.xml"/><Relationship Id="rId20" Type="http://schemas.openxmlformats.org/officeDocument/2006/relationships/slide" Target="slide86.xml"/><Relationship Id="rId1" Type="http://schemas.openxmlformats.org/officeDocument/2006/relationships/vmlDrawing" Target="../drawings/vmlDrawing53.vml"/><Relationship Id="rId6" Type="http://schemas.openxmlformats.org/officeDocument/2006/relationships/image" Target="../media/image131.emf"/><Relationship Id="rId11" Type="http://schemas.openxmlformats.org/officeDocument/2006/relationships/slide" Target="slide71.xml"/><Relationship Id="rId24" Type="http://schemas.openxmlformats.org/officeDocument/2006/relationships/slide" Target="slide94.xml"/><Relationship Id="rId5" Type="http://schemas.openxmlformats.org/officeDocument/2006/relationships/package" Target="../embeddings/Microsoft_Word_Document119.docx"/><Relationship Id="rId15" Type="http://schemas.openxmlformats.org/officeDocument/2006/relationships/slide" Target="slide77.xml"/><Relationship Id="rId23" Type="http://schemas.openxmlformats.org/officeDocument/2006/relationships/slide" Target="slide93.xml"/><Relationship Id="rId10" Type="http://schemas.openxmlformats.org/officeDocument/2006/relationships/image" Target="../media/image133.emf"/><Relationship Id="rId19" Type="http://schemas.openxmlformats.org/officeDocument/2006/relationships/slide" Target="slide84.xml"/><Relationship Id="rId4" Type="http://schemas.openxmlformats.org/officeDocument/2006/relationships/image" Target="../media/image130.emf"/><Relationship Id="rId9" Type="http://schemas.openxmlformats.org/officeDocument/2006/relationships/package" Target="../embeddings/Microsoft_Word_Document121.docx"/><Relationship Id="rId14" Type="http://schemas.openxmlformats.org/officeDocument/2006/relationships/slide" Target="slide76.xml"/><Relationship Id="rId22" Type="http://schemas.openxmlformats.org/officeDocument/2006/relationships/slide" Target="slide92.xml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slide" Target="slide73.xml"/><Relationship Id="rId13" Type="http://schemas.openxmlformats.org/officeDocument/2006/relationships/slide" Target="slide81.xml"/><Relationship Id="rId18" Type="http://schemas.openxmlformats.org/officeDocument/2006/relationships/slide" Target="slide92.xml"/><Relationship Id="rId3" Type="http://schemas.openxmlformats.org/officeDocument/2006/relationships/package" Target="../embeddings/Microsoft_Word_Document122.docx"/><Relationship Id="rId21" Type="http://schemas.openxmlformats.org/officeDocument/2006/relationships/slide" Target="slide95.xml"/><Relationship Id="rId7" Type="http://schemas.openxmlformats.org/officeDocument/2006/relationships/slide" Target="slide71.xml"/><Relationship Id="rId12" Type="http://schemas.openxmlformats.org/officeDocument/2006/relationships/slide" Target="slide79.xml"/><Relationship Id="rId17" Type="http://schemas.openxmlformats.org/officeDocument/2006/relationships/slide" Target="slide88.xml"/><Relationship Id="rId2" Type="http://schemas.openxmlformats.org/officeDocument/2006/relationships/slideLayout" Target="../slideLayouts/slideLayout1.xml"/><Relationship Id="rId16" Type="http://schemas.openxmlformats.org/officeDocument/2006/relationships/slide" Target="slide86.xml"/><Relationship Id="rId20" Type="http://schemas.openxmlformats.org/officeDocument/2006/relationships/slide" Target="slide94.xml"/><Relationship Id="rId1" Type="http://schemas.openxmlformats.org/officeDocument/2006/relationships/vmlDrawing" Target="../drawings/vmlDrawing54.vml"/><Relationship Id="rId6" Type="http://schemas.openxmlformats.org/officeDocument/2006/relationships/image" Target="../media/image135.emf"/><Relationship Id="rId11" Type="http://schemas.openxmlformats.org/officeDocument/2006/relationships/slide" Target="slide77.xml"/><Relationship Id="rId5" Type="http://schemas.openxmlformats.org/officeDocument/2006/relationships/package" Target="../embeddings/Microsoft_Word_Document123.docx"/><Relationship Id="rId15" Type="http://schemas.openxmlformats.org/officeDocument/2006/relationships/slide" Target="slide84.xml"/><Relationship Id="rId10" Type="http://schemas.openxmlformats.org/officeDocument/2006/relationships/slide" Target="slide76.xml"/><Relationship Id="rId19" Type="http://schemas.openxmlformats.org/officeDocument/2006/relationships/slide" Target="slide93.xml"/><Relationship Id="rId4" Type="http://schemas.openxmlformats.org/officeDocument/2006/relationships/image" Target="../media/image134.emf"/><Relationship Id="rId9" Type="http://schemas.openxmlformats.org/officeDocument/2006/relationships/slide" Target="slide74.xml"/><Relationship Id="rId14" Type="http://schemas.openxmlformats.org/officeDocument/2006/relationships/slide" Target="slide83.xml"/><Relationship Id="rId22" Type="http://schemas.openxmlformats.org/officeDocument/2006/relationships/slide" Target="slide99.xml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slide" Target="slide73.xml"/><Relationship Id="rId13" Type="http://schemas.openxmlformats.org/officeDocument/2006/relationships/slide" Target="slide81.xml"/><Relationship Id="rId18" Type="http://schemas.openxmlformats.org/officeDocument/2006/relationships/slide" Target="slide92.xml"/><Relationship Id="rId3" Type="http://schemas.openxmlformats.org/officeDocument/2006/relationships/package" Target="../embeddings/Microsoft_Word_Document124.docx"/><Relationship Id="rId21" Type="http://schemas.openxmlformats.org/officeDocument/2006/relationships/slide" Target="slide95.xml"/><Relationship Id="rId7" Type="http://schemas.openxmlformats.org/officeDocument/2006/relationships/slide" Target="slide71.xml"/><Relationship Id="rId12" Type="http://schemas.openxmlformats.org/officeDocument/2006/relationships/slide" Target="slide79.xml"/><Relationship Id="rId17" Type="http://schemas.openxmlformats.org/officeDocument/2006/relationships/slide" Target="slide88.xml"/><Relationship Id="rId2" Type="http://schemas.openxmlformats.org/officeDocument/2006/relationships/slideLayout" Target="../slideLayouts/slideLayout1.xml"/><Relationship Id="rId16" Type="http://schemas.openxmlformats.org/officeDocument/2006/relationships/slide" Target="slide86.xml"/><Relationship Id="rId20" Type="http://schemas.openxmlformats.org/officeDocument/2006/relationships/slide" Target="slide94.xml"/><Relationship Id="rId1" Type="http://schemas.openxmlformats.org/officeDocument/2006/relationships/vmlDrawing" Target="../drawings/vmlDrawing55.vml"/><Relationship Id="rId6" Type="http://schemas.openxmlformats.org/officeDocument/2006/relationships/image" Target="../media/image137.emf"/><Relationship Id="rId11" Type="http://schemas.openxmlformats.org/officeDocument/2006/relationships/slide" Target="slide77.xml"/><Relationship Id="rId5" Type="http://schemas.openxmlformats.org/officeDocument/2006/relationships/package" Target="../embeddings/Microsoft_Word_Document125.docx"/><Relationship Id="rId15" Type="http://schemas.openxmlformats.org/officeDocument/2006/relationships/slide" Target="slide84.xml"/><Relationship Id="rId10" Type="http://schemas.openxmlformats.org/officeDocument/2006/relationships/slide" Target="slide76.xml"/><Relationship Id="rId19" Type="http://schemas.openxmlformats.org/officeDocument/2006/relationships/slide" Target="slide93.xml"/><Relationship Id="rId4" Type="http://schemas.openxmlformats.org/officeDocument/2006/relationships/image" Target="../media/image136.emf"/><Relationship Id="rId9" Type="http://schemas.openxmlformats.org/officeDocument/2006/relationships/slide" Target="slide74.xml"/><Relationship Id="rId14" Type="http://schemas.openxmlformats.org/officeDocument/2006/relationships/slide" Target="slide83.xml"/><Relationship Id="rId22" Type="http://schemas.openxmlformats.org/officeDocument/2006/relationships/slide" Target="slide99.xml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slide" Target="slide79.xml"/><Relationship Id="rId13" Type="http://schemas.openxmlformats.org/officeDocument/2006/relationships/slide" Target="slide88.xml"/><Relationship Id="rId18" Type="http://schemas.openxmlformats.org/officeDocument/2006/relationships/slide" Target="slide99.xml"/><Relationship Id="rId3" Type="http://schemas.openxmlformats.org/officeDocument/2006/relationships/slide" Target="slide71.xml"/><Relationship Id="rId7" Type="http://schemas.openxmlformats.org/officeDocument/2006/relationships/slide" Target="slide77.xml"/><Relationship Id="rId12" Type="http://schemas.openxmlformats.org/officeDocument/2006/relationships/slide" Target="slide86.xml"/><Relationship Id="rId17" Type="http://schemas.openxmlformats.org/officeDocument/2006/relationships/slide" Target="slide95.xml"/><Relationship Id="rId2" Type="http://schemas.openxmlformats.org/officeDocument/2006/relationships/image" Target="../media/image138.tiff"/><Relationship Id="rId16" Type="http://schemas.openxmlformats.org/officeDocument/2006/relationships/slide" Target="slide94.xml"/><Relationship Id="rId1" Type="http://schemas.openxmlformats.org/officeDocument/2006/relationships/slideLayout" Target="../slideLayouts/slideLayout1.xml"/><Relationship Id="rId6" Type="http://schemas.openxmlformats.org/officeDocument/2006/relationships/slide" Target="slide76.xml"/><Relationship Id="rId11" Type="http://schemas.openxmlformats.org/officeDocument/2006/relationships/slide" Target="slide84.xml"/><Relationship Id="rId5" Type="http://schemas.openxmlformats.org/officeDocument/2006/relationships/slide" Target="slide74.xml"/><Relationship Id="rId15" Type="http://schemas.openxmlformats.org/officeDocument/2006/relationships/slide" Target="slide93.xml"/><Relationship Id="rId10" Type="http://schemas.openxmlformats.org/officeDocument/2006/relationships/slide" Target="slide83.xml"/><Relationship Id="rId4" Type="http://schemas.openxmlformats.org/officeDocument/2006/relationships/slide" Target="slide73.xml"/><Relationship Id="rId9" Type="http://schemas.openxmlformats.org/officeDocument/2006/relationships/slide" Target="slide81.xml"/><Relationship Id="rId14" Type="http://schemas.openxmlformats.org/officeDocument/2006/relationships/slide" Target="slide92.xml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emf"/><Relationship Id="rId13" Type="http://schemas.openxmlformats.org/officeDocument/2006/relationships/slide" Target="slide77.xml"/><Relationship Id="rId18" Type="http://schemas.openxmlformats.org/officeDocument/2006/relationships/slide" Target="slide86.xml"/><Relationship Id="rId3" Type="http://schemas.openxmlformats.org/officeDocument/2006/relationships/package" Target="../embeddings/Microsoft_Word_Document126.docx"/><Relationship Id="rId21" Type="http://schemas.openxmlformats.org/officeDocument/2006/relationships/slide" Target="slide93.xml"/><Relationship Id="rId7" Type="http://schemas.openxmlformats.org/officeDocument/2006/relationships/package" Target="../embeddings/Microsoft_Word_Document128.docx"/><Relationship Id="rId12" Type="http://schemas.openxmlformats.org/officeDocument/2006/relationships/slide" Target="slide76.xml"/><Relationship Id="rId17" Type="http://schemas.openxmlformats.org/officeDocument/2006/relationships/slide" Target="slide84.xml"/><Relationship Id="rId2" Type="http://schemas.openxmlformats.org/officeDocument/2006/relationships/slideLayout" Target="../slideLayouts/slideLayout1.xml"/><Relationship Id="rId16" Type="http://schemas.openxmlformats.org/officeDocument/2006/relationships/slide" Target="slide83.xml"/><Relationship Id="rId20" Type="http://schemas.openxmlformats.org/officeDocument/2006/relationships/slide" Target="slide92.xml"/><Relationship Id="rId1" Type="http://schemas.openxmlformats.org/officeDocument/2006/relationships/vmlDrawing" Target="../drawings/vmlDrawing56.vml"/><Relationship Id="rId6" Type="http://schemas.openxmlformats.org/officeDocument/2006/relationships/image" Target="../media/image140.emf"/><Relationship Id="rId11" Type="http://schemas.openxmlformats.org/officeDocument/2006/relationships/slide" Target="slide74.xml"/><Relationship Id="rId24" Type="http://schemas.openxmlformats.org/officeDocument/2006/relationships/slide" Target="slide99.xml"/><Relationship Id="rId5" Type="http://schemas.openxmlformats.org/officeDocument/2006/relationships/package" Target="../embeddings/Microsoft_Word_Document127.docx"/><Relationship Id="rId15" Type="http://schemas.openxmlformats.org/officeDocument/2006/relationships/slide" Target="slide81.xml"/><Relationship Id="rId23" Type="http://schemas.openxmlformats.org/officeDocument/2006/relationships/slide" Target="slide95.xml"/><Relationship Id="rId10" Type="http://schemas.openxmlformats.org/officeDocument/2006/relationships/slide" Target="slide73.xml"/><Relationship Id="rId19" Type="http://schemas.openxmlformats.org/officeDocument/2006/relationships/slide" Target="slide88.xml"/><Relationship Id="rId4" Type="http://schemas.openxmlformats.org/officeDocument/2006/relationships/image" Target="../media/image139.emf"/><Relationship Id="rId9" Type="http://schemas.openxmlformats.org/officeDocument/2006/relationships/slide" Target="slide71.xml"/><Relationship Id="rId14" Type="http://schemas.openxmlformats.org/officeDocument/2006/relationships/slide" Target="slide79.xml"/><Relationship Id="rId22" Type="http://schemas.openxmlformats.org/officeDocument/2006/relationships/slide" Target="slide94.xml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slide" Target="slide79.xml"/><Relationship Id="rId13" Type="http://schemas.openxmlformats.org/officeDocument/2006/relationships/slide" Target="slide88.xml"/><Relationship Id="rId18" Type="http://schemas.openxmlformats.org/officeDocument/2006/relationships/slide" Target="slide99.xml"/><Relationship Id="rId3" Type="http://schemas.openxmlformats.org/officeDocument/2006/relationships/slide" Target="slide71.xml"/><Relationship Id="rId7" Type="http://schemas.openxmlformats.org/officeDocument/2006/relationships/slide" Target="slide77.xml"/><Relationship Id="rId12" Type="http://schemas.openxmlformats.org/officeDocument/2006/relationships/slide" Target="slide86.xml"/><Relationship Id="rId17" Type="http://schemas.openxmlformats.org/officeDocument/2006/relationships/slide" Target="slide95.xml"/><Relationship Id="rId2" Type="http://schemas.openxmlformats.org/officeDocument/2006/relationships/image" Target="../media/image142.tiff"/><Relationship Id="rId16" Type="http://schemas.openxmlformats.org/officeDocument/2006/relationships/slide" Target="slide94.xml"/><Relationship Id="rId1" Type="http://schemas.openxmlformats.org/officeDocument/2006/relationships/slideLayout" Target="../slideLayouts/slideLayout1.xml"/><Relationship Id="rId6" Type="http://schemas.openxmlformats.org/officeDocument/2006/relationships/slide" Target="slide76.xml"/><Relationship Id="rId11" Type="http://schemas.openxmlformats.org/officeDocument/2006/relationships/slide" Target="slide84.xml"/><Relationship Id="rId5" Type="http://schemas.openxmlformats.org/officeDocument/2006/relationships/slide" Target="slide74.xml"/><Relationship Id="rId15" Type="http://schemas.openxmlformats.org/officeDocument/2006/relationships/slide" Target="slide93.xml"/><Relationship Id="rId10" Type="http://schemas.openxmlformats.org/officeDocument/2006/relationships/slide" Target="slide83.xml"/><Relationship Id="rId4" Type="http://schemas.openxmlformats.org/officeDocument/2006/relationships/slide" Target="slide73.xml"/><Relationship Id="rId9" Type="http://schemas.openxmlformats.org/officeDocument/2006/relationships/slide" Target="slide81.xml"/><Relationship Id="rId14" Type="http://schemas.openxmlformats.org/officeDocument/2006/relationships/slide" Target="slide9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-25474" y="4082528"/>
            <a:ext cx="7272808" cy="1507505"/>
          </a:xfrm>
          <a:prstGeom prst="rect">
            <a:avLst/>
          </a:prstGeom>
          <a:solidFill>
            <a:srgbClr val="E558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976259" y="4550061"/>
            <a:ext cx="6244017" cy="6309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zh-CN" altLang="zh-CN" sz="3500" b="1" dirty="0">
                <a:solidFill>
                  <a:schemeClr val="bg1"/>
                </a:solidFill>
                <a:latin typeface="Times New Roman" pitchFamily="18" charset="0"/>
                <a:ea typeface="微软雅黑"/>
                <a:cs typeface="Times New Roman" pitchFamily="18" charset="0"/>
              </a:rPr>
              <a:t>第</a:t>
            </a:r>
            <a:r>
              <a:rPr lang="en-US" altLang="zh-CN" sz="3500" b="1" dirty="0">
                <a:solidFill>
                  <a:schemeClr val="bg1"/>
                </a:solidFill>
                <a:latin typeface="Times New Roman" pitchFamily="18" charset="0"/>
                <a:ea typeface="微软雅黑"/>
                <a:cs typeface="Times New Roman" pitchFamily="18" charset="0"/>
              </a:rPr>
              <a:t>6</a:t>
            </a:r>
            <a:r>
              <a:rPr lang="zh-CN" altLang="zh-CN" sz="3500" b="1" dirty="0">
                <a:solidFill>
                  <a:schemeClr val="bg1"/>
                </a:solidFill>
                <a:latin typeface="Times New Roman" pitchFamily="18" charset="0"/>
                <a:ea typeface="微软雅黑"/>
                <a:cs typeface="Times New Roman" pitchFamily="18" charset="0"/>
              </a:rPr>
              <a:t>讲　</a:t>
            </a:r>
            <a:r>
              <a:rPr lang="zh-CN" altLang="en-US" sz="3500" b="1" dirty="0">
                <a:solidFill>
                  <a:schemeClr val="bg1"/>
                </a:solidFill>
                <a:latin typeface="Times New Roman" pitchFamily="18" charset="0"/>
                <a:ea typeface="微软雅黑"/>
                <a:cs typeface="Times New Roman" pitchFamily="18" charset="0"/>
              </a:rPr>
              <a:t>离子反应</a:t>
            </a:r>
            <a:r>
              <a:rPr lang="zh-CN" altLang="zh-CN" sz="3500" b="1" dirty="0">
                <a:solidFill>
                  <a:schemeClr val="bg1"/>
                </a:solidFill>
                <a:latin typeface="Times New Roman" pitchFamily="18" charset="0"/>
                <a:ea typeface="微软雅黑"/>
                <a:cs typeface="Times New Roman" pitchFamily="18" charset="0"/>
              </a:rPr>
              <a:t>　</a:t>
            </a:r>
            <a:r>
              <a:rPr lang="zh-CN" altLang="en-US" sz="3500" b="1" dirty="0">
                <a:solidFill>
                  <a:schemeClr val="bg1"/>
                </a:solidFill>
                <a:latin typeface="Times New Roman" pitchFamily="18" charset="0"/>
                <a:ea typeface="微软雅黑"/>
                <a:cs typeface="Times New Roman" pitchFamily="18" charset="0"/>
              </a:rPr>
              <a:t>离子</a:t>
            </a:r>
            <a:r>
              <a:rPr lang="zh-CN" altLang="en-US" sz="3500" b="1" dirty="0" smtClean="0">
                <a:solidFill>
                  <a:schemeClr val="bg1"/>
                </a:solidFill>
                <a:latin typeface="Times New Roman" pitchFamily="18" charset="0"/>
                <a:ea typeface="微软雅黑"/>
                <a:cs typeface="Times New Roman" pitchFamily="18" charset="0"/>
              </a:rPr>
              <a:t>方程式</a:t>
            </a:r>
            <a:endParaRPr lang="zh-CN" altLang="zh-CN" sz="3500" b="1" dirty="0">
              <a:solidFill>
                <a:schemeClr val="bg1"/>
              </a:solidFill>
              <a:latin typeface="Times New Roman" pitchFamily="18" charset="0"/>
              <a:ea typeface="微软雅黑"/>
              <a:cs typeface="Times New Roman" pitchFamily="18" charset="0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-25474" y="4082529"/>
            <a:ext cx="936104" cy="1507504"/>
            <a:chOff x="1636272" y="4786031"/>
            <a:chExt cx="839787" cy="1212851"/>
          </a:xfrm>
        </p:grpSpPr>
        <p:sp>
          <p:nvSpPr>
            <p:cNvPr id="9" name="矩形 8"/>
            <p:cNvSpPr/>
            <p:nvPr/>
          </p:nvSpPr>
          <p:spPr>
            <a:xfrm>
              <a:off x="1636272" y="4786031"/>
              <a:ext cx="839787" cy="12128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0" name="任意多边形 9"/>
            <p:cNvSpPr/>
            <p:nvPr/>
          </p:nvSpPr>
          <p:spPr>
            <a:xfrm>
              <a:off x="1636272" y="4786032"/>
              <a:ext cx="839787" cy="1212850"/>
            </a:xfrm>
            <a:custGeom>
              <a:avLst/>
              <a:gdLst/>
              <a:ahLst/>
              <a:cxnLst/>
              <a:rect l="l" t="t" r="r" b="b"/>
              <a:pathLst>
                <a:path w="839788" h="1212850">
                  <a:moveTo>
                    <a:pt x="491011" y="1041838"/>
                  </a:moveTo>
                  <a:lnTo>
                    <a:pt x="579890" y="1041838"/>
                  </a:lnTo>
                  <a:cubicBezTo>
                    <a:pt x="567974" y="1050563"/>
                    <a:pt x="552966" y="1058442"/>
                    <a:pt x="534864" y="1065474"/>
                  </a:cubicBezTo>
                  <a:cubicBezTo>
                    <a:pt x="517024" y="1059223"/>
                    <a:pt x="502406" y="1051345"/>
                    <a:pt x="491011" y="1041838"/>
                  </a:cubicBezTo>
                  <a:close/>
                  <a:moveTo>
                    <a:pt x="488081" y="1019960"/>
                  </a:moveTo>
                  <a:cubicBezTo>
                    <a:pt x="473496" y="1037801"/>
                    <a:pt x="454223" y="1052582"/>
                    <a:pt x="430261" y="1064302"/>
                  </a:cubicBezTo>
                  <a:cubicBezTo>
                    <a:pt x="433777" y="1067688"/>
                    <a:pt x="436968" y="1071269"/>
                    <a:pt x="439833" y="1075045"/>
                  </a:cubicBezTo>
                  <a:cubicBezTo>
                    <a:pt x="454353" y="1067623"/>
                    <a:pt x="467799" y="1058344"/>
                    <a:pt x="480170" y="1047210"/>
                  </a:cubicBezTo>
                  <a:cubicBezTo>
                    <a:pt x="490067" y="1056391"/>
                    <a:pt x="502341" y="1064497"/>
                    <a:pt x="516991" y="1071529"/>
                  </a:cubicBezTo>
                  <a:cubicBezTo>
                    <a:pt x="498890" y="1076738"/>
                    <a:pt x="473691" y="1082012"/>
                    <a:pt x="441396" y="1087352"/>
                  </a:cubicBezTo>
                  <a:cubicBezTo>
                    <a:pt x="444912" y="1091910"/>
                    <a:pt x="447907" y="1096337"/>
                    <a:pt x="450381" y="1100635"/>
                  </a:cubicBezTo>
                  <a:cubicBezTo>
                    <a:pt x="483263" y="1094188"/>
                    <a:pt x="511294" y="1086928"/>
                    <a:pt x="534474" y="1078854"/>
                  </a:cubicBezTo>
                  <a:cubicBezTo>
                    <a:pt x="557133" y="1087384"/>
                    <a:pt x="584317" y="1093863"/>
                    <a:pt x="616027" y="1098291"/>
                  </a:cubicBezTo>
                  <a:cubicBezTo>
                    <a:pt x="618631" y="1093472"/>
                    <a:pt x="621692" y="1088133"/>
                    <a:pt x="625208" y="1082273"/>
                  </a:cubicBezTo>
                  <a:cubicBezTo>
                    <a:pt x="598056" y="1080254"/>
                    <a:pt x="574290" y="1076576"/>
                    <a:pt x="553910" y="1071236"/>
                  </a:cubicBezTo>
                  <a:cubicBezTo>
                    <a:pt x="573574" y="1062381"/>
                    <a:pt x="589721" y="1052321"/>
                    <a:pt x="602353" y="1041057"/>
                  </a:cubicBezTo>
                  <a:lnTo>
                    <a:pt x="602353" y="1030509"/>
                  </a:lnTo>
                  <a:lnTo>
                    <a:pt x="496676" y="1030509"/>
                  </a:lnTo>
                  <a:cubicBezTo>
                    <a:pt x="499671" y="1027123"/>
                    <a:pt x="502601" y="1023607"/>
                    <a:pt x="505466" y="1019960"/>
                  </a:cubicBezTo>
                  <a:close/>
                  <a:moveTo>
                    <a:pt x="774250" y="1002966"/>
                  </a:moveTo>
                  <a:cubicBezTo>
                    <a:pt x="736094" y="1016770"/>
                    <a:pt x="691036" y="1031550"/>
                    <a:pt x="639077" y="1047308"/>
                  </a:cubicBezTo>
                  <a:lnTo>
                    <a:pt x="645132" y="1064107"/>
                  </a:lnTo>
                  <a:cubicBezTo>
                    <a:pt x="685892" y="1049912"/>
                    <a:pt x="728932" y="1035197"/>
                    <a:pt x="774250" y="1019960"/>
                  </a:cubicBezTo>
                  <a:cubicBezTo>
                    <a:pt x="773859" y="1017356"/>
                    <a:pt x="773859" y="1011691"/>
                    <a:pt x="774250" y="1002966"/>
                  </a:cubicBezTo>
                  <a:close/>
                  <a:moveTo>
                    <a:pt x="30797" y="988902"/>
                  </a:moveTo>
                  <a:lnTo>
                    <a:pt x="30797" y="1006091"/>
                  </a:lnTo>
                  <a:lnTo>
                    <a:pt x="224962" y="1006091"/>
                  </a:lnTo>
                  <a:lnTo>
                    <a:pt x="224962" y="988902"/>
                  </a:lnTo>
                  <a:close/>
                  <a:moveTo>
                    <a:pt x="473431" y="987534"/>
                  </a:moveTo>
                  <a:lnTo>
                    <a:pt x="588289" y="987534"/>
                  </a:lnTo>
                  <a:lnTo>
                    <a:pt x="588289" y="1003161"/>
                  </a:lnTo>
                  <a:lnTo>
                    <a:pt x="473431" y="1003161"/>
                  </a:lnTo>
                  <a:close/>
                  <a:moveTo>
                    <a:pt x="326538" y="983042"/>
                  </a:moveTo>
                  <a:lnTo>
                    <a:pt x="326538" y="1071139"/>
                  </a:lnTo>
                  <a:cubicBezTo>
                    <a:pt x="326538" y="1086245"/>
                    <a:pt x="334481" y="1093798"/>
                    <a:pt x="350369" y="1093798"/>
                  </a:cubicBezTo>
                  <a:lnTo>
                    <a:pt x="384357" y="1093798"/>
                  </a:lnTo>
                  <a:cubicBezTo>
                    <a:pt x="400245" y="1093798"/>
                    <a:pt x="409295" y="1086701"/>
                    <a:pt x="411509" y="1072506"/>
                  </a:cubicBezTo>
                  <a:cubicBezTo>
                    <a:pt x="413072" y="1063911"/>
                    <a:pt x="414244" y="1054665"/>
                    <a:pt x="415025" y="1044768"/>
                  </a:cubicBezTo>
                  <a:cubicBezTo>
                    <a:pt x="406300" y="1041382"/>
                    <a:pt x="401417" y="1039494"/>
                    <a:pt x="400375" y="1039103"/>
                  </a:cubicBezTo>
                  <a:cubicBezTo>
                    <a:pt x="399724" y="1049782"/>
                    <a:pt x="398682" y="1059353"/>
                    <a:pt x="397249" y="1067818"/>
                  </a:cubicBezTo>
                  <a:cubicBezTo>
                    <a:pt x="395947" y="1075631"/>
                    <a:pt x="390738" y="1079538"/>
                    <a:pt x="381623" y="1079538"/>
                  </a:cubicBezTo>
                  <a:lnTo>
                    <a:pt x="355057" y="1079538"/>
                  </a:lnTo>
                  <a:cubicBezTo>
                    <a:pt x="345941" y="1079538"/>
                    <a:pt x="341383" y="1075501"/>
                    <a:pt x="341383" y="1067427"/>
                  </a:cubicBezTo>
                  <a:lnTo>
                    <a:pt x="341383" y="1042229"/>
                  </a:lnTo>
                  <a:cubicBezTo>
                    <a:pt x="361177" y="1032071"/>
                    <a:pt x="381037" y="1017877"/>
                    <a:pt x="400961" y="999645"/>
                  </a:cubicBezTo>
                  <a:lnTo>
                    <a:pt x="388655" y="990465"/>
                  </a:lnTo>
                  <a:cubicBezTo>
                    <a:pt x="374200" y="1004399"/>
                    <a:pt x="358443" y="1016314"/>
                    <a:pt x="341383" y="1026211"/>
                  </a:cubicBezTo>
                  <a:lnTo>
                    <a:pt x="341383" y="983042"/>
                  </a:lnTo>
                  <a:close/>
                  <a:moveTo>
                    <a:pt x="473431" y="960578"/>
                  </a:moveTo>
                  <a:lnTo>
                    <a:pt x="588289" y="960578"/>
                  </a:lnTo>
                  <a:lnTo>
                    <a:pt x="588289" y="976010"/>
                  </a:lnTo>
                  <a:lnTo>
                    <a:pt x="473431" y="976010"/>
                  </a:lnTo>
                  <a:close/>
                  <a:moveTo>
                    <a:pt x="671503" y="955304"/>
                  </a:moveTo>
                  <a:lnTo>
                    <a:pt x="663103" y="968001"/>
                  </a:lnTo>
                  <a:cubicBezTo>
                    <a:pt x="682637" y="976856"/>
                    <a:pt x="704970" y="988120"/>
                    <a:pt x="730104" y="1001794"/>
                  </a:cubicBezTo>
                  <a:lnTo>
                    <a:pt x="739089" y="986948"/>
                  </a:lnTo>
                  <a:cubicBezTo>
                    <a:pt x="721379" y="977833"/>
                    <a:pt x="698850" y="967285"/>
                    <a:pt x="671503" y="955304"/>
                  </a:cubicBezTo>
                  <a:close/>
                  <a:moveTo>
                    <a:pt x="643374" y="923269"/>
                  </a:moveTo>
                  <a:lnTo>
                    <a:pt x="643374" y="939286"/>
                  </a:lnTo>
                  <a:lnTo>
                    <a:pt x="789291" y="939286"/>
                  </a:lnTo>
                  <a:cubicBezTo>
                    <a:pt x="788770" y="978354"/>
                    <a:pt x="787858" y="1013514"/>
                    <a:pt x="786556" y="1044768"/>
                  </a:cubicBezTo>
                  <a:cubicBezTo>
                    <a:pt x="786035" y="1055968"/>
                    <a:pt x="783626" y="1063911"/>
                    <a:pt x="779329" y="1068599"/>
                  </a:cubicBezTo>
                  <a:cubicBezTo>
                    <a:pt x="774771" y="1073287"/>
                    <a:pt x="767087" y="1075566"/>
                    <a:pt x="756279" y="1075436"/>
                  </a:cubicBezTo>
                  <a:cubicBezTo>
                    <a:pt x="747944" y="1075436"/>
                    <a:pt x="735443" y="1074850"/>
                    <a:pt x="718774" y="1073678"/>
                  </a:cubicBezTo>
                  <a:cubicBezTo>
                    <a:pt x="720337" y="1080710"/>
                    <a:pt x="721379" y="1086766"/>
                    <a:pt x="721899" y="1091844"/>
                  </a:cubicBezTo>
                  <a:cubicBezTo>
                    <a:pt x="735052" y="1092365"/>
                    <a:pt x="747228" y="1092626"/>
                    <a:pt x="758427" y="1092626"/>
                  </a:cubicBezTo>
                  <a:cubicBezTo>
                    <a:pt x="786947" y="1092626"/>
                    <a:pt x="801792" y="1078041"/>
                    <a:pt x="802964" y="1048870"/>
                  </a:cubicBezTo>
                  <a:cubicBezTo>
                    <a:pt x="804136" y="1026602"/>
                    <a:pt x="805373" y="984735"/>
                    <a:pt x="806676" y="923269"/>
                  </a:cubicBezTo>
                  <a:close/>
                  <a:moveTo>
                    <a:pt x="354080" y="909009"/>
                  </a:moveTo>
                  <a:cubicBezTo>
                    <a:pt x="340797" y="937398"/>
                    <a:pt x="322501" y="960318"/>
                    <a:pt x="299190" y="977768"/>
                  </a:cubicBezTo>
                  <a:cubicBezTo>
                    <a:pt x="303097" y="981284"/>
                    <a:pt x="306613" y="985060"/>
                    <a:pt x="309739" y="989097"/>
                  </a:cubicBezTo>
                  <a:cubicBezTo>
                    <a:pt x="328621" y="973991"/>
                    <a:pt x="345550" y="953937"/>
                    <a:pt x="360526" y="928933"/>
                  </a:cubicBezTo>
                  <a:cubicBezTo>
                    <a:pt x="375632" y="955239"/>
                    <a:pt x="393603" y="974577"/>
                    <a:pt x="414439" y="986948"/>
                  </a:cubicBezTo>
                  <a:cubicBezTo>
                    <a:pt x="417304" y="983042"/>
                    <a:pt x="420820" y="978744"/>
                    <a:pt x="424987" y="974056"/>
                  </a:cubicBezTo>
                  <a:cubicBezTo>
                    <a:pt x="402719" y="962727"/>
                    <a:pt x="384292" y="942998"/>
                    <a:pt x="369707" y="914869"/>
                  </a:cubicBezTo>
                  <a:lnTo>
                    <a:pt x="373223" y="909009"/>
                  </a:lnTo>
                  <a:close/>
                  <a:moveTo>
                    <a:pt x="265006" y="907056"/>
                  </a:moveTo>
                  <a:cubicBezTo>
                    <a:pt x="262662" y="916692"/>
                    <a:pt x="259863" y="926915"/>
                    <a:pt x="256607" y="937724"/>
                  </a:cubicBezTo>
                  <a:lnTo>
                    <a:pt x="232580" y="937724"/>
                  </a:lnTo>
                  <a:lnTo>
                    <a:pt x="232580" y="951006"/>
                  </a:lnTo>
                  <a:lnTo>
                    <a:pt x="252700" y="951006"/>
                  </a:lnTo>
                  <a:cubicBezTo>
                    <a:pt x="247491" y="967675"/>
                    <a:pt x="241501" y="985581"/>
                    <a:pt x="234729" y="1004724"/>
                  </a:cubicBezTo>
                  <a:lnTo>
                    <a:pt x="234729" y="1017030"/>
                  </a:lnTo>
                  <a:lnTo>
                    <a:pt x="272625" y="1017030"/>
                  </a:lnTo>
                  <a:lnTo>
                    <a:pt x="272625" y="1044964"/>
                  </a:lnTo>
                  <a:cubicBezTo>
                    <a:pt x="259211" y="1046526"/>
                    <a:pt x="245147" y="1047959"/>
                    <a:pt x="230432" y="1049261"/>
                  </a:cubicBezTo>
                  <a:lnTo>
                    <a:pt x="231994" y="1063911"/>
                  </a:lnTo>
                  <a:cubicBezTo>
                    <a:pt x="245408" y="1062218"/>
                    <a:pt x="258951" y="1060525"/>
                    <a:pt x="272625" y="1058832"/>
                  </a:cubicBezTo>
                  <a:lnTo>
                    <a:pt x="272625" y="1100439"/>
                  </a:lnTo>
                  <a:lnTo>
                    <a:pt x="286689" y="1100439"/>
                  </a:lnTo>
                  <a:lnTo>
                    <a:pt x="286689" y="1057270"/>
                  </a:lnTo>
                  <a:cubicBezTo>
                    <a:pt x="295544" y="1056228"/>
                    <a:pt x="304464" y="1055186"/>
                    <a:pt x="313450" y="1054144"/>
                  </a:cubicBezTo>
                  <a:cubicBezTo>
                    <a:pt x="313710" y="1047763"/>
                    <a:pt x="313906" y="1042945"/>
                    <a:pt x="314036" y="1039689"/>
                  </a:cubicBezTo>
                  <a:cubicBezTo>
                    <a:pt x="305311" y="1040992"/>
                    <a:pt x="296195" y="1042229"/>
                    <a:pt x="286689" y="1043401"/>
                  </a:cubicBezTo>
                  <a:lnTo>
                    <a:pt x="286689" y="1017030"/>
                  </a:lnTo>
                  <a:lnTo>
                    <a:pt x="311692" y="1017030"/>
                  </a:lnTo>
                  <a:lnTo>
                    <a:pt x="311692" y="1003747"/>
                  </a:lnTo>
                  <a:lnTo>
                    <a:pt x="286689" y="1003747"/>
                  </a:lnTo>
                  <a:lnTo>
                    <a:pt x="286689" y="960969"/>
                  </a:lnTo>
                  <a:lnTo>
                    <a:pt x="272625" y="960969"/>
                  </a:lnTo>
                  <a:lnTo>
                    <a:pt x="272625" y="1003747"/>
                  </a:lnTo>
                  <a:lnTo>
                    <a:pt x="249184" y="1003747"/>
                  </a:lnTo>
                  <a:cubicBezTo>
                    <a:pt x="255174" y="987079"/>
                    <a:pt x="261165" y="969498"/>
                    <a:pt x="267155" y="951006"/>
                  </a:cubicBezTo>
                  <a:lnTo>
                    <a:pt x="314622" y="951006"/>
                  </a:lnTo>
                  <a:lnTo>
                    <a:pt x="314622" y="937724"/>
                  </a:lnTo>
                  <a:lnTo>
                    <a:pt x="271453" y="937724"/>
                  </a:lnTo>
                  <a:cubicBezTo>
                    <a:pt x="274317" y="928868"/>
                    <a:pt x="277182" y="919753"/>
                    <a:pt x="280047" y="910376"/>
                  </a:cubicBezTo>
                  <a:close/>
                  <a:moveTo>
                    <a:pt x="476556" y="906274"/>
                  </a:moveTo>
                  <a:cubicBezTo>
                    <a:pt x="464315" y="928933"/>
                    <a:pt x="448884" y="947556"/>
                    <a:pt x="430261" y="962141"/>
                  </a:cubicBezTo>
                  <a:cubicBezTo>
                    <a:pt x="434038" y="966568"/>
                    <a:pt x="437033" y="970670"/>
                    <a:pt x="439247" y="974447"/>
                  </a:cubicBezTo>
                  <a:cubicBezTo>
                    <a:pt x="446474" y="968001"/>
                    <a:pt x="453376" y="961099"/>
                    <a:pt x="459953" y="953741"/>
                  </a:cubicBezTo>
                  <a:lnTo>
                    <a:pt x="459953" y="1022304"/>
                  </a:lnTo>
                  <a:lnTo>
                    <a:pt x="473431" y="1022304"/>
                  </a:lnTo>
                  <a:lnTo>
                    <a:pt x="473431" y="1015272"/>
                  </a:lnTo>
                  <a:lnTo>
                    <a:pt x="588289" y="1015272"/>
                  </a:lnTo>
                  <a:lnTo>
                    <a:pt x="588289" y="1020351"/>
                  </a:lnTo>
                  <a:lnTo>
                    <a:pt x="601963" y="1020351"/>
                  </a:lnTo>
                  <a:lnTo>
                    <a:pt x="601963" y="948467"/>
                  </a:lnTo>
                  <a:lnTo>
                    <a:pt x="464445" y="948467"/>
                  </a:lnTo>
                  <a:cubicBezTo>
                    <a:pt x="468222" y="944039"/>
                    <a:pt x="471868" y="939416"/>
                    <a:pt x="475384" y="934598"/>
                  </a:cubicBezTo>
                  <a:lnTo>
                    <a:pt x="621496" y="934598"/>
                  </a:lnTo>
                  <a:lnTo>
                    <a:pt x="621496" y="922097"/>
                  </a:lnTo>
                  <a:lnTo>
                    <a:pt x="484077" y="922097"/>
                  </a:lnTo>
                  <a:cubicBezTo>
                    <a:pt x="487397" y="917018"/>
                    <a:pt x="490621" y="911744"/>
                    <a:pt x="493746" y="906274"/>
                  </a:cubicBezTo>
                  <a:close/>
                  <a:moveTo>
                    <a:pt x="377695" y="562609"/>
                  </a:moveTo>
                  <a:cubicBezTo>
                    <a:pt x="380219" y="562535"/>
                    <a:pt x="381927" y="564167"/>
                    <a:pt x="383486" y="565281"/>
                  </a:cubicBezTo>
                  <a:cubicBezTo>
                    <a:pt x="385045" y="566395"/>
                    <a:pt x="386456" y="567286"/>
                    <a:pt x="387050" y="569290"/>
                  </a:cubicBezTo>
                  <a:cubicBezTo>
                    <a:pt x="387644" y="571295"/>
                    <a:pt x="388980" y="572705"/>
                    <a:pt x="387050" y="577308"/>
                  </a:cubicBezTo>
                  <a:cubicBezTo>
                    <a:pt x="385120" y="581911"/>
                    <a:pt x="378660" y="590745"/>
                    <a:pt x="375468" y="596907"/>
                  </a:cubicBezTo>
                  <a:lnTo>
                    <a:pt x="373531" y="601176"/>
                  </a:lnTo>
                  <a:lnTo>
                    <a:pt x="373362" y="600651"/>
                  </a:lnTo>
                  <a:cubicBezTo>
                    <a:pt x="371375" y="596879"/>
                    <a:pt x="368730" y="596572"/>
                    <a:pt x="368340" y="593343"/>
                  </a:cubicBezTo>
                  <a:cubicBezTo>
                    <a:pt x="367820" y="589037"/>
                    <a:pt x="371236" y="583395"/>
                    <a:pt x="371904" y="579980"/>
                  </a:cubicBezTo>
                  <a:cubicBezTo>
                    <a:pt x="372572" y="576565"/>
                    <a:pt x="372498" y="575229"/>
                    <a:pt x="372349" y="572854"/>
                  </a:cubicBezTo>
                  <a:cubicBezTo>
                    <a:pt x="372201" y="570478"/>
                    <a:pt x="370567" y="569736"/>
                    <a:pt x="371013" y="565726"/>
                  </a:cubicBezTo>
                  <a:lnTo>
                    <a:pt x="371200" y="564810"/>
                  </a:lnTo>
                  <a:lnTo>
                    <a:pt x="372172" y="564498"/>
                  </a:lnTo>
                  <a:cubicBezTo>
                    <a:pt x="375120" y="563389"/>
                    <a:pt x="375802" y="562665"/>
                    <a:pt x="377695" y="562609"/>
                  </a:cubicBezTo>
                  <a:close/>
                  <a:moveTo>
                    <a:pt x="597223" y="524280"/>
                  </a:moveTo>
                  <a:cubicBezTo>
                    <a:pt x="594806" y="524399"/>
                    <a:pt x="592524" y="524819"/>
                    <a:pt x="590899" y="525351"/>
                  </a:cubicBezTo>
                  <a:cubicBezTo>
                    <a:pt x="587650" y="526415"/>
                    <a:pt x="587034" y="530000"/>
                    <a:pt x="584849" y="531400"/>
                  </a:cubicBezTo>
                  <a:cubicBezTo>
                    <a:pt x="582664" y="532801"/>
                    <a:pt x="579695" y="532577"/>
                    <a:pt x="577790" y="533753"/>
                  </a:cubicBezTo>
                  <a:cubicBezTo>
                    <a:pt x="575885" y="534930"/>
                    <a:pt x="573700" y="536217"/>
                    <a:pt x="573420" y="538458"/>
                  </a:cubicBezTo>
                  <a:cubicBezTo>
                    <a:pt x="573140" y="540699"/>
                    <a:pt x="575661" y="543892"/>
                    <a:pt x="576109" y="547197"/>
                  </a:cubicBezTo>
                  <a:cubicBezTo>
                    <a:pt x="576557" y="550502"/>
                    <a:pt x="575941" y="554479"/>
                    <a:pt x="576109" y="558288"/>
                  </a:cubicBezTo>
                  <a:cubicBezTo>
                    <a:pt x="576277" y="562097"/>
                    <a:pt x="576950" y="567474"/>
                    <a:pt x="577118" y="570051"/>
                  </a:cubicBezTo>
                  <a:cubicBezTo>
                    <a:pt x="577286" y="572628"/>
                    <a:pt x="577006" y="571060"/>
                    <a:pt x="577118" y="573748"/>
                  </a:cubicBezTo>
                  <a:cubicBezTo>
                    <a:pt x="577230" y="576437"/>
                    <a:pt x="577902" y="582151"/>
                    <a:pt x="577790" y="586184"/>
                  </a:cubicBezTo>
                  <a:cubicBezTo>
                    <a:pt x="577678" y="590217"/>
                    <a:pt x="577342" y="596659"/>
                    <a:pt x="576445" y="597947"/>
                  </a:cubicBezTo>
                  <a:cubicBezTo>
                    <a:pt x="575549" y="599236"/>
                    <a:pt x="573980" y="595202"/>
                    <a:pt x="572412" y="593914"/>
                  </a:cubicBezTo>
                  <a:cubicBezTo>
                    <a:pt x="570843" y="592625"/>
                    <a:pt x="569218" y="591898"/>
                    <a:pt x="567033" y="590217"/>
                  </a:cubicBezTo>
                  <a:cubicBezTo>
                    <a:pt x="564848" y="588537"/>
                    <a:pt x="562103" y="585623"/>
                    <a:pt x="559302" y="583831"/>
                  </a:cubicBezTo>
                  <a:cubicBezTo>
                    <a:pt x="556501" y="582039"/>
                    <a:pt x="552691" y="580078"/>
                    <a:pt x="550226" y="579462"/>
                  </a:cubicBezTo>
                  <a:cubicBezTo>
                    <a:pt x="547761" y="578846"/>
                    <a:pt x="546025" y="579294"/>
                    <a:pt x="544511" y="580134"/>
                  </a:cubicBezTo>
                  <a:cubicBezTo>
                    <a:pt x="542998" y="580975"/>
                    <a:pt x="542886" y="583719"/>
                    <a:pt x="541150" y="584503"/>
                  </a:cubicBezTo>
                  <a:cubicBezTo>
                    <a:pt x="539413" y="585287"/>
                    <a:pt x="535716" y="584559"/>
                    <a:pt x="534091" y="584839"/>
                  </a:cubicBezTo>
                  <a:cubicBezTo>
                    <a:pt x="532466" y="585119"/>
                    <a:pt x="531290" y="584727"/>
                    <a:pt x="531402" y="586184"/>
                  </a:cubicBezTo>
                  <a:cubicBezTo>
                    <a:pt x="531514" y="587640"/>
                    <a:pt x="533755" y="591730"/>
                    <a:pt x="534763" y="593577"/>
                  </a:cubicBezTo>
                  <a:cubicBezTo>
                    <a:pt x="535772" y="595426"/>
                    <a:pt x="536892" y="595594"/>
                    <a:pt x="537452" y="597275"/>
                  </a:cubicBezTo>
                  <a:cubicBezTo>
                    <a:pt x="538012" y="598956"/>
                    <a:pt x="538124" y="600412"/>
                    <a:pt x="538124" y="603660"/>
                  </a:cubicBezTo>
                  <a:cubicBezTo>
                    <a:pt x="538124" y="606910"/>
                    <a:pt x="537060" y="613351"/>
                    <a:pt x="537452" y="616769"/>
                  </a:cubicBezTo>
                  <a:cubicBezTo>
                    <a:pt x="537844" y="620185"/>
                    <a:pt x="540365" y="621978"/>
                    <a:pt x="540477" y="624162"/>
                  </a:cubicBezTo>
                  <a:cubicBezTo>
                    <a:pt x="540589" y="626347"/>
                    <a:pt x="539245" y="628140"/>
                    <a:pt x="538124" y="629876"/>
                  </a:cubicBezTo>
                  <a:cubicBezTo>
                    <a:pt x="537004" y="631612"/>
                    <a:pt x="535323" y="632901"/>
                    <a:pt x="533755" y="634581"/>
                  </a:cubicBezTo>
                  <a:cubicBezTo>
                    <a:pt x="533755" y="634581"/>
                    <a:pt x="530786" y="638838"/>
                    <a:pt x="528713" y="639959"/>
                  </a:cubicBezTo>
                  <a:cubicBezTo>
                    <a:pt x="526640" y="641079"/>
                    <a:pt x="523447" y="640407"/>
                    <a:pt x="521318" y="641303"/>
                  </a:cubicBezTo>
                  <a:cubicBezTo>
                    <a:pt x="519188" y="642199"/>
                    <a:pt x="517564" y="644608"/>
                    <a:pt x="515939" y="645337"/>
                  </a:cubicBezTo>
                  <a:cubicBezTo>
                    <a:pt x="514314" y="646065"/>
                    <a:pt x="513698" y="645505"/>
                    <a:pt x="511569" y="645673"/>
                  </a:cubicBezTo>
                  <a:cubicBezTo>
                    <a:pt x="511569" y="645673"/>
                    <a:pt x="505127" y="645673"/>
                    <a:pt x="503166" y="646345"/>
                  </a:cubicBezTo>
                  <a:cubicBezTo>
                    <a:pt x="501205" y="647017"/>
                    <a:pt x="500757" y="647970"/>
                    <a:pt x="499805" y="649705"/>
                  </a:cubicBezTo>
                  <a:cubicBezTo>
                    <a:pt x="498852" y="651442"/>
                    <a:pt x="497844" y="655139"/>
                    <a:pt x="497452" y="656764"/>
                  </a:cubicBezTo>
                  <a:cubicBezTo>
                    <a:pt x="497059" y="658388"/>
                    <a:pt x="498908" y="658612"/>
                    <a:pt x="497452" y="659452"/>
                  </a:cubicBezTo>
                  <a:cubicBezTo>
                    <a:pt x="495995" y="660292"/>
                    <a:pt x="490784" y="661021"/>
                    <a:pt x="488711" y="661805"/>
                  </a:cubicBezTo>
                  <a:cubicBezTo>
                    <a:pt x="486638" y="662589"/>
                    <a:pt x="486582" y="663766"/>
                    <a:pt x="485014" y="664158"/>
                  </a:cubicBezTo>
                  <a:cubicBezTo>
                    <a:pt x="483445" y="664550"/>
                    <a:pt x="483389" y="663934"/>
                    <a:pt x="479300" y="664158"/>
                  </a:cubicBezTo>
                  <a:cubicBezTo>
                    <a:pt x="475210" y="664382"/>
                    <a:pt x="464565" y="664494"/>
                    <a:pt x="460475" y="665502"/>
                  </a:cubicBezTo>
                  <a:cubicBezTo>
                    <a:pt x="456386" y="666511"/>
                    <a:pt x="455881" y="667910"/>
                    <a:pt x="454761" y="670207"/>
                  </a:cubicBezTo>
                  <a:cubicBezTo>
                    <a:pt x="453640" y="672504"/>
                    <a:pt x="452408" y="676425"/>
                    <a:pt x="453753" y="679282"/>
                  </a:cubicBezTo>
                  <a:cubicBezTo>
                    <a:pt x="455097" y="682139"/>
                    <a:pt x="460363" y="685220"/>
                    <a:pt x="462828" y="687348"/>
                  </a:cubicBezTo>
                  <a:cubicBezTo>
                    <a:pt x="465293" y="689477"/>
                    <a:pt x="466133" y="690877"/>
                    <a:pt x="468542" y="692054"/>
                  </a:cubicBezTo>
                  <a:cubicBezTo>
                    <a:pt x="470952" y="693230"/>
                    <a:pt x="475826" y="695134"/>
                    <a:pt x="477283" y="694407"/>
                  </a:cubicBezTo>
                  <a:cubicBezTo>
                    <a:pt x="478739" y="693678"/>
                    <a:pt x="478907" y="690765"/>
                    <a:pt x="479972" y="689701"/>
                  </a:cubicBezTo>
                  <a:cubicBezTo>
                    <a:pt x="481036" y="688636"/>
                    <a:pt x="481540" y="688917"/>
                    <a:pt x="483669" y="688020"/>
                  </a:cubicBezTo>
                  <a:cubicBezTo>
                    <a:pt x="485798" y="687124"/>
                    <a:pt x="489271" y="686003"/>
                    <a:pt x="492745" y="684324"/>
                  </a:cubicBezTo>
                  <a:cubicBezTo>
                    <a:pt x="496219" y="682643"/>
                    <a:pt x="500197" y="680234"/>
                    <a:pt x="504510" y="677937"/>
                  </a:cubicBezTo>
                  <a:cubicBezTo>
                    <a:pt x="508824" y="675642"/>
                    <a:pt x="514258" y="672616"/>
                    <a:pt x="518628" y="670543"/>
                  </a:cubicBezTo>
                  <a:cubicBezTo>
                    <a:pt x="522999" y="668471"/>
                    <a:pt x="526136" y="667686"/>
                    <a:pt x="530730" y="665502"/>
                  </a:cubicBezTo>
                  <a:cubicBezTo>
                    <a:pt x="535323" y="663318"/>
                    <a:pt x="540533" y="658892"/>
                    <a:pt x="546193" y="657436"/>
                  </a:cubicBezTo>
                  <a:cubicBezTo>
                    <a:pt x="551851" y="655980"/>
                    <a:pt x="560198" y="657044"/>
                    <a:pt x="564680" y="656764"/>
                  </a:cubicBezTo>
                  <a:cubicBezTo>
                    <a:pt x="569161" y="656484"/>
                    <a:pt x="570507" y="655588"/>
                    <a:pt x="573084" y="655756"/>
                  </a:cubicBezTo>
                  <a:cubicBezTo>
                    <a:pt x="575661" y="655924"/>
                    <a:pt x="578798" y="656260"/>
                    <a:pt x="580143" y="657771"/>
                  </a:cubicBezTo>
                  <a:cubicBezTo>
                    <a:pt x="581487" y="659284"/>
                    <a:pt x="581263" y="662421"/>
                    <a:pt x="581151" y="664830"/>
                  </a:cubicBezTo>
                  <a:cubicBezTo>
                    <a:pt x="581039" y="667238"/>
                    <a:pt x="579415" y="669871"/>
                    <a:pt x="579471" y="672224"/>
                  </a:cubicBezTo>
                  <a:cubicBezTo>
                    <a:pt x="579527" y="674577"/>
                    <a:pt x="581095" y="676761"/>
                    <a:pt x="581487" y="678946"/>
                  </a:cubicBezTo>
                  <a:cubicBezTo>
                    <a:pt x="581880" y="681131"/>
                    <a:pt x="581375" y="683091"/>
                    <a:pt x="581824" y="685332"/>
                  </a:cubicBezTo>
                  <a:cubicBezTo>
                    <a:pt x="582272" y="687572"/>
                    <a:pt x="584737" y="691270"/>
                    <a:pt x="584176" y="692390"/>
                  </a:cubicBezTo>
                  <a:cubicBezTo>
                    <a:pt x="583616" y="693510"/>
                    <a:pt x="580031" y="692782"/>
                    <a:pt x="578462" y="692054"/>
                  </a:cubicBezTo>
                  <a:cubicBezTo>
                    <a:pt x="576894" y="691325"/>
                    <a:pt x="576726" y="689757"/>
                    <a:pt x="574765" y="688020"/>
                  </a:cubicBezTo>
                  <a:cubicBezTo>
                    <a:pt x="572804" y="686284"/>
                    <a:pt x="569330" y="682867"/>
                    <a:pt x="566697" y="681635"/>
                  </a:cubicBezTo>
                  <a:cubicBezTo>
                    <a:pt x="564064" y="680402"/>
                    <a:pt x="561599" y="679842"/>
                    <a:pt x="558966" y="680626"/>
                  </a:cubicBezTo>
                  <a:cubicBezTo>
                    <a:pt x="556333" y="681411"/>
                    <a:pt x="553531" y="684884"/>
                    <a:pt x="550898" y="686340"/>
                  </a:cubicBezTo>
                  <a:cubicBezTo>
                    <a:pt x="548265" y="687796"/>
                    <a:pt x="545856" y="687908"/>
                    <a:pt x="543166" y="689365"/>
                  </a:cubicBezTo>
                  <a:cubicBezTo>
                    <a:pt x="540477" y="690821"/>
                    <a:pt x="538012" y="693510"/>
                    <a:pt x="534763" y="695078"/>
                  </a:cubicBezTo>
                  <a:cubicBezTo>
                    <a:pt x="531514" y="696647"/>
                    <a:pt x="527480" y="696983"/>
                    <a:pt x="523671" y="698775"/>
                  </a:cubicBezTo>
                  <a:cubicBezTo>
                    <a:pt x="519861" y="700568"/>
                    <a:pt x="514594" y="703929"/>
                    <a:pt x="511905" y="705833"/>
                  </a:cubicBezTo>
                  <a:cubicBezTo>
                    <a:pt x="509216" y="707738"/>
                    <a:pt x="506695" y="708242"/>
                    <a:pt x="507536" y="710203"/>
                  </a:cubicBezTo>
                  <a:cubicBezTo>
                    <a:pt x="508376" y="712164"/>
                    <a:pt x="513642" y="717261"/>
                    <a:pt x="516947" y="717597"/>
                  </a:cubicBezTo>
                  <a:cubicBezTo>
                    <a:pt x="520253" y="717933"/>
                    <a:pt x="524343" y="713787"/>
                    <a:pt x="527368" y="712220"/>
                  </a:cubicBezTo>
                  <a:cubicBezTo>
                    <a:pt x="527368" y="712220"/>
                    <a:pt x="531738" y="709026"/>
                    <a:pt x="535099" y="708186"/>
                  </a:cubicBezTo>
                  <a:cubicBezTo>
                    <a:pt x="538460" y="707346"/>
                    <a:pt x="542886" y="708466"/>
                    <a:pt x="547537" y="707178"/>
                  </a:cubicBezTo>
                  <a:cubicBezTo>
                    <a:pt x="552187" y="705889"/>
                    <a:pt x="558517" y="701521"/>
                    <a:pt x="562999" y="700456"/>
                  </a:cubicBezTo>
                  <a:cubicBezTo>
                    <a:pt x="567481" y="699392"/>
                    <a:pt x="571852" y="699112"/>
                    <a:pt x="574429" y="700792"/>
                  </a:cubicBezTo>
                  <a:cubicBezTo>
                    <a:pt x="577006" y="702473"/>
                    <a:pt x="577958" y="705497"/>
                    <a:pt x="578462" y="710539"/>
                  </a:cubicBezTo>
                  <a:cubicBezTo>
                    <a:pt x="578840" y="714319"/>
                    <a:pt x="577769" y="720653"/>
                    <a:pt x="577446" y="726065"/>
                  </a:cubicBezTo>
                  <a:cubicBezTo>
                    <a:pt x="577447" y="726759"/>
                    <a:pt x="577448" y="727453"/>
                    <a:pt x="577449" y="728148"/>
                  </a:cubicBezTo>
                  <a:lnTo>
                    <a:pt x="576781" y="730369"/>
                  </a:lnTo>
                  <a:cubicBezTo>
                    <a:pt x="574709" y="734065"/>
                    <a:pt x="571628" y="737875"/>
                    <a:pt x="569386" y="740788"/>
                  </a:cubicBezTo>
                  <a:cubicBezTo>
                    <a:pt x="567145" y="743700"/>
                    <a:pt x="564848" y="745437"/>
                    <a:pt x="563335" y="747845"/>
                  </a:cubicBezTo>
                  <a:cubicBezTo>
                    <a:pt x="561823" y="750254"/>
                    <a:pt x="562887" y="752886"/>
                    <a:pt x="560310" y="755239"/>
                  </a:cubicBezTo>
                  <a:cubicBezTo>
                    <a:pt x="557733" y="757592"/>
                    <a:pt x="551739" y="758657"/>
                    <a:pt x="547873" y="761961"/>
                  </a:cubicBezTo>
                  <a:cubicBezTo>
                    <a:pt x="544007" y="765266"/>
                    <a:pt x="540701" y="771876"/>
                    <a:pt x="537116" y="775069"/>
                  </a:cubicBezTo>
                  <a:cubicBezTo>
                    <a:pt x="533531" y="778262"/>
                    <a:pt x="530450" y="778598"/>
                    <a:pt x="526360" y="781118"/>
                  </a:cubicBezTo>
                  <a:cubicBezTo>
                    <a:pt x="522270" y="783639"/>
                    <a:pt x="516723" y="787505"/>
                    <a:pt x="512578" y="790193"/>
                  </a:cubicBezTo>
                  <a:cubicBezTo>
                    <a:pt x="512578" y="790193"/>
                    <a:pt x="505407" y="793946"/>
                    <a:pt x="501485" y="797252"/>
                  </a:cubicBezTo>
                  <a:cubicBezTo>
                    <a:pt x="497564" y="800556"/>
                    <a:pt x="493081" y="806885"/>
                    <a:pt x="489047" y="810023"/>
                  </a:cubicBezTo>
                  <a:cubicBezTo>
                    <a:pt x="485014" y="813160"/>
                    <a:pt x="479860" y="813832"/>
                    <a:pt x="477283" y="816072"/>
                  </a:cubicBezTo>
                  <a:cubicBezTo>
                    <a:pt x="474706" y="818313"/>
                    <a:pt x="472297" y="821954"/>
                    <a:pt x="473585" y="823467"/>
                  </a:cubicBezTo>
                  <a:cubicBezTo>
                    <a:pt x="474874" y="824979"/>
                    <a:pt x="481148" y="825875"/>
                    <a:pt x="485014" y="825148"/>
                  </a:cubicBezTo>
                  <a:cubicBezTo>
                    <a:pt x="488879" y="824419"/>
                    <a:pt x="492072" y="821058"/>
                    <a:pt x="496779" y="819097"/>
                  </a:cubicBezTo>
                  <a:cubicBezTo>
                    <a:pt x="501485" y="817136"/>
                    <a:pt x="508432" y="815569"/>
                    <a:pt x="513250" y="813384"/>
                  </a:cubicBezTo>
                  <a:cubicBezTo>
                    <a:pt x="518068" y="811199"/>
                    <a:pt x="520590" y="809182"/>
                    <a:pt x="525688" y="805990"/>
                  </a:cubicBezTo>
                  <a:cubicBezTo>
                    <a:pt x="530786" y="802797"/>
                    <a:pt x="538405" y="797587"/>
                    <a:pt x="543839" y="794226"/>
                  </a:cubicBezTo>
                  <a:cubicBezTo>
                    <a:pt x="549274" y="790865"/>
                    <a:pt x="553083" y="790249"/>
                    <a:pt x="558293" y="785824"/>
                  </a:cubicBezTo>
                  <a:cubicBezTo>
                    <a:pt x="563503" y="781398"/>
                    <a:pt x="570563" y="772436"/>
                    <a:pt x="575101" y="767675"/>
                  </a:cubicBezTo>
                  <a:cubicBezTo>
                    <a:pt x="579639" y="762913"/>
                    <a:pt x="581375" y="762129"/>
                    <a:pt x="585521" y="757256"/>
                  </a:cubicBezTo>
                  <a:cubicBezTo>
                    <a:pt x="588630" y="753601"/>
                    <a:pt x="593378" y="747646"/>
                    <a:pt x="596929" y="742793"/>
                  </a:cubicBezTo>
                  <a:lnTo>
                    <a:pt x="599633" y="738925"/>
                  </a:lnTo>
                  <a:lnTo>
                    <a:pt x="600312" y="738435"/>
                  </a:lnTo>
                  <a:cubicBezTo>
                    <a:pt x="605690" y="733673"/>
                    <a:pt x="610228" y="725943"/>
                    <a:pt x="615438" y="718941"/>
                  </a:cubicBezTo>
                  <a:cubicBezTo>
                    <a:pt x="620648" y="711939"/>
                    <a:pt x="626475" y="702641"/>
                    <a:pt x="631573" y="696423"/>
                  </a:cubicBezTo>
                  <a:cubicBezTo>
                    <a:pt x="636671" y="690205"/>
                    <a:pt x="641377" y="685611"/>
                    <a:pt x="646026" y="681635"/>
                  </a:cubicBezTo>
                  <a:cubicBezTo>
                    <a:pt x="650677" y="677657"/>
                    <a:pt x="657064" y="675809"/>
                    <a:pt x="659473" y="672560"/>
                  </a:cubicBezTo>
                  <a:cubicBezTo>
                    <a:pt x="661882" y="669311"/>
                    <a:pt x="661041" y="664942"/>
                    <a:pt x="660481" y="662141"/>
                  </a:cubicBezTo>
                  <a:cubicBezTo>
                    <a:pt x="659921" y="659340"/>
                    <a:pt x="656952" y="657828"/>
                    <a:pt x="656111" y="655756"/>
                  </a:cubicBezTo>
                  <a:cubicBezTo>
                    <a:pt x="655271" y="653683"/>
                    <a:pt x="656223" y="651890"/>
                    <a:pt x="655439" y="649705"/>
                  </a:cubicBezTo>
                  <a:cubicBezTo>
                    <a:pt x="654655" y="647521"/>
                    <a:pt x="653983" y="643544"/>
                    <a:pt x="651406" y="642648"/>
                  </a:cubicBezTo>
                  <a:cubicBezTo>
                    <a:pt x="648829" y="641751"/>
                    <a:pt x="643618" y="643880"/>
                    <a:pt x="639976" y="644328"/>
                  </a:cubicBezTo>
                  <a:cubicBezTo>
                    <a:pt x="636335" y="644777"/>
                    <a:pt x="631461" y="644328"/>
                    <a:pt x="629556" y="645337"/>
                  </a:cubicBezTo>
                  <a:cubicBezTo>
                    <a:pt x="627651" y="646345"/>
                    <a:pt x="629388" y="649201"/>
                    <a:pt x="628548" y="650378"/>
                  </a:cubicBezTo>
                  <a:cubicBezTo>
                    <a:pt x="627707" y="651554"/>
                    <a:pt x="625466" y="650658"/>
                    <a:pt x="624514" y="652394"/>
                  </a:cubicBezTo>
                  <a:cubicBezTo>
                    <a:pt x="623562" y="654131"/>
                    <a:pt x="622890" y="657884"/>
                    <a:pt x="622833" y="660797"/>
                  </a:cubicBezTo>
                  <a:cubicBezTo>
                    <a:pt x="622777" y="663710"/>
                    <a:pt x="624850" y="668022"/>
                    <a:pt x="624178" y="669871"/>
                  </a:cubicBezTo>
                  <a:cubicBezTo>
                    <a:pt x="623506" y="671720"/>
                    <a:pt x="620536" y="672280"/>
                    <a:pt x="618799" y="671888"/>
                  </a:cubicBezTo>
                  <a:cubicBezTo>
                    <a:pt x="617062" y="671496"/>
                    <a:pt x="613981" y="671272"/>
                    <a:pt x="613757" y="667518"/>
                  </a:cubicBezTo>
                  <a:cubicBezTo>
                    <a:pt x="613533" y="663766"/>
                    <a:pt x="616278" y="653739"/>
                    <a:pt x="617454" y="649369"/>
                  </a:cubicBezTo>
                  <a:cubicBezTo>
                    <a:pt x="618631" y="645000"/>
                    <a:pt x="618295" y="643600"/>
                    <a:pt x="620816" y="641303"/>
                  </a:cubicBezTo>
                  <a:cubicBezTo>
                    <a:pt x="623338" y="639006"/>
                    <a:pt x="628772" y="636878"/>
                    <a:pt x="632581" y="635590"/>
                  </a:cubicBezTo>
                  <a:cubicBezTo>
                    <a:pt x="636391" y="634301"/>
                    <a:pt x="640200" y="634189"/>
                    <a:pt x="643674" y="633573"/>
                  </a:cubicBezTo>
                  <a:cubicBezTo>
                    <a:pt x="643674" y="633573"/>
                    <a:pt x="647484" y="631948"/>
                    <a:pt x="653422" y="631892"/>
                  </a:cubicBezTo>
                  <a:cubicBezTo>
                    <a:pt x="659361" y="631836"/>
                    <a:pt x="672023" y="633237"/>
                    <a:pt x="679305" y="633237"/>
                  </a:cubicBezTo>
                  <a:cubicBezTo>
                    <a:pt x="686588" y="633237"/>
                    <a:pt x="692527" y="633125"/>
                    <a:pt x="697120" y="631892"/>
                  </a:cubicBezTo>
                  <a:cubicBezTo>
                    <a:pt x="701715" y="630660"/>
                    <a:pt x="706869" y="629036"/>
                    <a:pt x="706869" y="625843"/>
                  </a:cubicBezTo>
                  <a:cubicBezTo>
                    <a:pt x="706869" y="622650"/>
                    <a:pt x="700315" y="615928"/>
                    <a:pt x="697120" y="612735"/>
                  </a:cubicBezTo>
                  <a:cubicBezTo>
                    <a:pt x="693927" y="609543"/>
                    <a:pt x="691238" y="606910"/>
                    <a:pt x="687709" y="606686"/>
                  </a:cubicBezTo>
                  <a:cubicBezTo>
                    <a:pt x="684179" y="606462"/>
                    <a:pt x="679586" y="610775"/>
                    <a:pt x="675944" y="611391"/>
                  </a:cubicBezTo>
                  <a:cubicBezTo>
                    <a:pt x="672303" y="612007"/>
                    <a:pt x="668436" y="610047"/>
                    <a:pt x="665859" y="610383"/>
                  </a:cubicBezTo>
                  <a:cubicBezTo>
                    <a:pt x="663282" y="610719"/>
                    <a:pt x="663394" y="612679"/>
                    <a:pt x="660481" y="613407"/>
                  </a:cubicBezTo>
                  <a:cubicBezTo>
                    <a:pt x="657568" y="614136"/>
                    <a:pt x="653086" y="613855"/>
                    <a:pt x="648380" y="614752"/>
                  </a:cubicBezTo>
                  <a:cubicBezTo>
                    <a:pt x="643674" y="615648"/>
                    <a:pt x="636671" y="618225"/>
                    <a:pt x="632245" y="618785"/>
                  </a:cubicBezTo>
                  <a:cubicBezTo>
                    <a:pt x="627819" y="619346"/>
                    <a:pt x="624570" y="619009"/>
                    <a:pt x="621825" y="618113"/>
                  </a:cubicBezTo>
                  <a:cubicBezTo>
                    <a:pt x="619079" y="617217"/>
                    <a:pt x="616726" y="615424"/>
                    <a:pt x="615774" y="613407"/>
                  </a:cubicBezTo>
                  <a:cubicBezTo>
                    <a:pt x="614821" y="611391"/>
                    <a:pt x="614485" y="608758"/>
                    <a:pt x="616110" y="606013"/>
                  </a:cubicBezTo>
                  <a:cubicBezTo>
                    <a:pt x="617735" y="603268"/>
                    <a:pt x="621601" y="599852"/>
                    <a:pt x="625522" y="596939"/>
                  </a:cubicBezTo>
                  <a:cubicBezTo>
                    <a:pt x="629444" y="594026"/>
                    <a:pt x="634878" y="591170"/>
                    <a:pt x="639640" y="588537"/>
                  </a:cubicBezTo>
                  <a:cubicBezTo>
                    <a:pt x="644402" y="585904"/>
                    <a:pt x="650341" y="583663"/>
                    <a:pt x="654095" y="581143"/>
                  </a:cubicBezTo>
                  <a:cubicBezTo>
                    <a:pt x="657848" y="578622"/>
                    <a:pt x="661489" y="575989"/>
                    <a:pt x="662162" y="573413"/>
                  </a:cubicBezTo>
                  <a:cubicBezTo>
                    <a:pt x="662834" y="570836"/>
                    <a:pt x="660537" y="567923"/>
                    <a:pt x="658128" y="565682"/>
                  </a:cubicBezTo>
                  <a:cubicBezTo>
                    <a:pt x="655719" y="563442"/>
                    <a:pt x="650565" y="560809"/>
                    <a:pt x="647708" y="559969"/>
                  </a:cubicBezTo>
                  <a:cubicBezTo>
                    <a:pt x="644850" y="559128"/>
                    <a:pt x="643337" y="559856"/>
                    <a:pt x="640985" y="560641"/>
                  </a:cubicBezTo>
                  <a:cubicBezTo>
                    <a:pt x="638632" y="561425"/>
                    <a:pt x="635550" y="563274"/>
                    <a:pt x="633590" y="564673"/>
                  </a:cubicBezTo>
                  <a:cubicBezTo>
                    <a:pt x="631629" y="566074"/>
                    <a:pt x="631069" y="568371"/>
                    <a:pt x="629220" y="569043"/>
                  </a:cubicBezTo>
                  <a:cubicBezTo>
                    <a:pt x="627371" y="569715"/>
                    <a:pt x="623842" y="569323"/>
                    <a:pt x="622497" y="568707"/>
                  </a:cubicBezTo>
                  <a:cubicBezTo>
                    <a:pt x="621153" y="568091"/>
                    <a:pt x="620704" y="567250"/>
                    <a:pt x="621153" y="565346"/>
                  </a:cubicBezTo>
                  <a:cubicBezTo>
                    <a:pt x="621601" y="563442"/>
                    <a:pt x="623114" y="559856"/>
                    <a:pt x="625186" y="557279"/>
                  </a:cubicBezTo>
                  <a:cubicBezTo>
                    <a:pt x="627259" y="554703"/>
                    <a:pt x="632581" y="552294"/>
                    <a:pt x="633590" y="549886"/>
                  </a:cubicBezTo>
                  <a:cubicBezTo>
                    <a:pt x="634598" y="547477"/>
                    <a:pt x="634038" y="545572"/>
                    <a:pt x="631237" y="542828"/>
                  </a:cubicBezTo>
                  <a:cubicBezTo>
                    <a:pt x="628436" y="540083"/>
                    <a:pt x="621265" y="536385"/>
                    <a:pt x="616782" y="533417"/>
                  </a:cubicBezTo>
                  <a:cubicBezTo>
                    <a:pt x="612300" y="530448"/>
                    <a:pt x="608659" y="526359"/>
                    <a:pt x="604345" y="525015"/>
                  </a:cubicBezTo>
                  <a:cubicBezTo>
                    <a:pt x="602188" y="524343"/>
                    <a:pt x="599639" y="524161"/>
                    <a:pt x="597223" y="524280"/>
                  </a:cubicBezTo>
                  <a:close/>
                  <a:moveTo>
                    <a:pt x="566024" y="465526"/>
                  </a:moveTo>
                  <a:cubicBezTo>
                    <a:pt x="569834" y="465638"/>
                    <a:pt x="573654" y="465562"/>
                    <a:pt x="577454" y="465862"/>
                  </a:cubicBezTo>
                  <a:cubicBezTo>
                    <a:pt x="577953" y="465901"/>
                    <a:pt x="578413" y="466213"/>
                    <a:pt x="578798" y="466534"/>
                  </a:cubicBezTo>
                  <a:cubicBezTo>
                    <a:pt x="579109" y="466793"/>
                    <a:pt x="579246" y="467207"/>
                    <a:pt x="579470" y="467543"/>
                  </a:cubicBezTo>
                  <a:cubicBezTo>
                    <a:pt x="578145" y="469530"/>
                    <a:pt x="579625" y="467673"/>
                    <a:pt x="577454" y="469223"/>
                  </a:cubicBezTo>
                  <a:cubicBezTo>
                    <a:pt x="577067" y="469500"/>
                    <a:pt x="576841" y="469968"/>
                    <a:pt x="576445" y="470232"/>
                  </a:cubicBezTo>
                  <a:cubicBezTo>
                    <a:pt x="575728" y="470710"/>
                    <a:pt x="572862" y="470890"/>
                    <a:pt x="572748" y="470904"/>
                  </a:cubicBezTo>
                  <a:cubicBezTo>
                    <a:pt x="572300" y="471127"/>
                    <a:pt x="571864" y="471378"/>
                    <a:pt x="571403" y="471575"/>
                  </a:cubicBezTo>
                  <a:cubicBezTo>
                    <a:pt x="571078" y="471715"/>
                    <a:pt x="570672" y="471690"/>
                    <a:pt x="570395" y="471911"/>
                  </a:cubicBezTo>
                  <a:cubicBezTo>
                    <a:pt x="568573" y="473368"/>
                    <a:pt x="570983" y="472583"/>
                    <a:pt x="568713" y="473592"/>
                  </a:cubicBezTo>
                  <a:cubicBezTo>
                    <a:pt x="568066" y="473880"/>
                    <a:pt x="567369" y="474040"/>
                    <a:pt x="566697" y="474264"/>
                  </a:cubicBezTo>
                  <a:cubicBezTo>
                    <a:pt x="563772" y="475239"/>
                    <a:pt x="566041" y="474581"/>
                    <a:pt x="559638" y="474937"/>
                  </a:cubicBezTo>
                  <a:cubicBezTo>
                    <a:pt x="559302" y="475273"/>
                    <a:pt x="559045" y="475714"/>
                    <a:pt x="558629" y="475945"/>
                  </a:cubicBezTo>
                  <a:cubicBezTo>
                    <a:pt x="557960" y="476317"/>
                    <a:pt x="556136" y="476736"/>
                    <a:pt x="555268" y="476953"/>
                  </a:cubicBezTo>
                  <a:cubicBezTo>
                    <a:pt x="554820" y="477289"/>
                    <a:pt x="554435" y="477734"/>
                    <a:pt x="553924" y="477962"/>
                  </a:cubicBezTo>
                  <a:cubicBezTo>
                    <a:pt x="553401" y="478194"/>
                    <a:pt x="552813" y="478260"/>
                    <a:pt x="552243" y="478298"/>
                  </a:cubicBezTo>
                  <a:cubicBezTo>
                    <a:pt x="549446" y="478484"/>
                    <a:pt x="546641" y="478522"/>
                    <a:pt x="543839" y="478634"/>
                  </a:cubicBezTo>
                  <a:cubicBezTo>
                    <a:pt x="542352" y="479377"/>
                    <a:pt x="543839" y="478746"/>
                    <a:pt x="543166" y="478634"/>
                  </a:cubicBezTo>
                  <a:cubicBezTo>
                    <a:pt x="543222" y="477794"/>
                    <a:pt x="543951" y="474656"/>
                    <a:pt x="544175" y="473592"/>
                  </a:cubicBezTo>
                  <a:cubicBezTo>
                    <a:pt x="544287" y="473144"/>
                    <a:pt x="544255" y="472632"/>
                    <a:pt x="544511" y="472247"/>
                  </a:cubicBezTo>
                  <a:cubicBezTo>
                    <a:pt x="544943" y="471601"/>
                    <a:pt x="545902" y="471508"/>
                    <a:pt x="546529" y="471239"/>
                  </a:cubicBezTo>
                  <a:cubicBezTo>
                    <a:pt x="549392" y="470013"/>
                    <a:pt x="546225" y="470733"/>
                    <a:pt x="551235" y="470232"/>
                  </a:cubicBezTo>
                  <a:cubicBezTo>
                    <a:pt x="551683" y="470120"/>
                    <a:pt x="550674" y="470400"/>
                    <a:pt x="552579" y="469896"/>
                  </a:cubicBezTo>
                  <a:cubicBezTo>
                    <a:pt x="554484" y="469391"/>
                    <a:pt x="560422" y="467935"/>
                    <a:pt x="562663" y="467207"/>
                  </a:cubicBezTo>
                  <a:cubicBezTo>
                    <a:pt x="564904" y="466478"/>
                    <a:pt x="566024" y="465526"/>
                    <a:pt x="566024" y="465526"/>
                  </a:cubicBezTo>
                  <a:close/>
                  <a:moveTo>
                    <a:pt x="584785" y="430116"/>
                  </a:moveTo>
                  <a:lnTo>
                    <a:pt x="584387" y="432768"/>
                  </a:lnTo>
                  <a:cubicBezTo>
                    <a:pt x="584093" y="434328"/>
                    <a:pt x="583952" y="435743"/>
                    <a:pt x="584513" y="437199"/>
                  </a:cubicBezTo>
                  <a:lnTo>
                    <a:pt x="585880" y="439416"/>
                  </a:lnTo>
                  <a:lnTo>
                    <a:pt x="582905" y="440353"/>
                  </a:lnTo>
                  <a:cubicBezTo>
                    <a:pt x="581414" y="440809"/>
                    <a:pt x="580101" y="441173"/>
                    <a:pt x="579134" y="441328"/>
                  </a:cubicBezTo>
                  <a:cubicBezTo>
                    <a:pt x="576235" y="441790"/>
                    <a:pt x="575416" y="440298"/>
                    <a:pt x="574479" y="440185"/>
                  </a:cubicBezTo>
                  <a:lnTo>
                    <a:pt x="573899" y="440443"/>
                  </a:lnTo>
                  <a:lnTo>
                    <a:pt x="573557" y="440033"/>
                  </a:lnTo>
                  <a:cubicBezTo>
                    <a:pt x="572892" y="439118"/>
                    <a:pt x="572342" y="438166"/>
                    <a:pt x="572076" y="437199"/>
                  </a:cubicBezTo>
                  <a:lnTo>
                    <a:pt x="571820" y="434244"/>
                  </a:lnTo>
                  <a:lnTo>
                    <a:pt x="575936" y="432970"/>
                  </a:lnTo>
                  <a:cubicBezTo>
                    <a:pt x="579092" y="431854"/>
                    <a:pt x="579807" y="431203"/>
                    <a:pt x="584176" y="430236"/>
                  </a:cubicBezTo>
                  <a:close/>
                  <a:moveTo>
                    <a:pt x="641321" y="425867"/>
                  </a:moveTo>
                  <a:cubicBezTo>
                    <a:pt x="641321" y="425867"/>
                    <a:pt x="644850" y="426203"/>
                    <a:pt x="647372" y="426875"/>
                  </a:cubicBezTo>
                  <a:cubicBezTo>
                    <a:pt x="649893" y="427547"/>
                    <a:pt x="652638" y="429228"/>
                    <a:pt x="656448" y="429900"/>
                  </a:cubicBezTo>
                  <a:cubicBezTo>
                    <a:pt x="660257" y="430572"/>
                    <a:pt x="666755" y="429228"/>
                    <a:pt x="670229" y="430908"/>
                  </a:cubicBezTo>
                  <a:cubicBezTo>
                    <a:pt x="673703" y="432589"/>
                    <a:pt x="676448" y="435669"/>
                    <a:pt x="677289" y="439983"/>
                  </a:cubicBezTo>
                  <a:cubicBezTo>
                    <a:pt x="678129" y="444296"/>
                    <a:pt x="677289" y="452251"/>
                    <a:pt x="675272" y="456787"/>
                  </a:cubicBezTo>
                  <a:cubicBezTo>
                    <a:pt x="673255" y="461325"/>
                    <a:pt x="669501" y="463789"/>
                    <a:pt x="665187" y="467207"/>
                  </a:cubicBezTo>
                  <a:cubicBezTo>
                    <a:pt x="660873" y="470624"/>
                    <a:pt x="654543" y="474376"/>
                    <a:pt x="649389" y="477289"/>
                  </a:cubicBezTo>
                  <a:cubicBezTo>
                    <a:pt x="644234" y="480203"/>
                    <a:pt x="639360" y="482611"/>
                    <a:pt x="634262" y="484683"/>
                  </a:cubicBezTo>
                  <a:cubicBezTo>
                    <a:pt x="629164" y="486756"/>
                    <a:pt x="621825" y="489277"/>
                    <a:pt x="618799" y="489725"/>
                  </a:cubicBezTo>
                  <a:cubicBezTo>
                    <a:pt x="615774" y="490172"/>
                    <a:pt x="617847" y="488941"/>
                    <a:pt x="616110" y="487372"/>
                  </a:cubicBezTo>
                  <a:cubicBezTo>
                    <a:pt x="614807" y="486196"/>
                    <a:pt x="612812" y="482625"/>
                    <a:pt x="610619" y="481054"/>
                  </a:cubicBezTo>
                  <a:lnTo>
                    <a:pt x="610279" y="480942"/>
                  </a:lnTo>
                  <a:lnTo>
                    <a:pt x="610818" y="480115"/>
                  </a:lnTo>
                  <a:cubicBezTo>
                    <a:pt x="611810" y="478658"/>
                    <a:pt x="612791" y="477331"/>
                    <a:pt x="613757" y="476281"/>
                  </a:cubicBezTo>
                  <a:cubicBezTo>
                    <a:pt x="617622" y="472079"/>
                    <a:pt x="622889" y="470904"/>
                    <a:pt x="624850" y="467543"/>
                  </a:cubicBezTo>
                  <a:cubicBezTo>
                    <a:pt x="626811" y="464181"/>
                    <a:pt x="628940" y="460261"/>
                    <a:pt x="625522" y="456115"/>
                  </a:cubicBezTo>
                  <a:cubicBezTo>
                    <a:pt x="622105" y="451971"/>
                    <a:pt x="609163" y="445864"/>
                    <a:pt x="604345" y="442672"/>
                  </a:cubicBezTo>
                  <a:lnTo>
                    <a:pt x="603868" y="442274"/>
                  </a:lnTo>
                  <a:lnTo>
                    <a:pt x="604345" y="441905"/>
                  </a:lnTo>
                  <a:cubicBezTo>
                    <a:pt x="606474" y="438936"/>
                    <a:pt x="604401" y="432046"/>
                    <a:pt x="604682" y="427116"/>
                  </a:cubicBezTo>
                  <a:cubicBezTo>
                    <a:pt x="604690" y="427014"/>
                    <a:pt x="604698" y="426912"/>
                    <a:pt x="604707" y="426810"/>
                  </a:cubicBezTo>
                  <a:lnTo>
                    <a:pt x="606698" y="426539"/>
                  </a:lnTo>
                  <a:cubicBezTo>
                    <a:pt x="612132" y="425867"/>
                    <a:pt x="611012" y="426315"/>
                    <a:pt x="616782" y="426203"/>
                  </a:cubicBezTo>
                  <a:close/>
                  <a:moveTo>
                    <a:pt x="578840" y="411068"/>
                  </a:moveTo>
                  <a:cubicBezTo>
                    <a:pt x="581487" y="410984"/>
                    <a:pt x="584121" y="411432"/>
                    <a:pt x="585185" y="412665"/>
                  </a:cubicBezTo>
                  <a:cubicBezTo>
                    <a:pt x="585717" y="413281"/>
                    <a:pt x="585990" y="414258"/>
                    <a:pt x="586099" y="415440"/>
                  </a:cubicBezTo>
                  <a:cubicBezTo>
                    <a:pt x="586089" y="415997"/>
                    <a:pt x="586078" y="416555"/>
                    <a:pt x="586068" y="417113"/>
                  </a:cubicBezTo>
                  <a:lnTo>
                    <a:pt x="580143" y="418473"/>
                  </a:lnTo>
                  <a:lnTo>
                    <a:pt x="571551" y="420980"/>
                  </a:lnTo>
                  <a:lnTo>
                    <a:pt x="571257" y="417181"/>
                  </a:lnTo>
                  <a:cubicBezTo>
                    <a:pt x="571137" y="415228"/>
                    <a:pt x="571292" y="413561"/>
                    <a:pt x="572412" y="412665"/>
                  </a:cubicBezTo>
                  <a:cubicBezTo>
                    <a:pt x="573532" y="411769"/>
                    <a:pt x="576193" y="411152"/>
                    <a:pt x="578840" y="411068"/>
                  </a:cubicBezTo>
                  <a:close/>
                  <a:moveTo>
                    <a:pt x="322009" y="406264"/>
                  </a:moveTo>
                  <a:cubicBezTo>
                    <a:pt x="318074" y="405968"/>
                    <a:pt x="319633" y="410050"/>
                    <a:pt x="317108" y="411164"/>
                  </a:cubicBezTo>
                  <a:cubicBezTo>
                    <a:pt x="314583" y="412278"/>
                    <a:pt x="308866" y="412055"/>
                    <a:pt x="306862" y="412946"/>
                  </a:cubicBezTo>
                  <a:cubicBezTo>
                    <a:pt x="304857" y="413837"/>
                    <a:pt x="306193" y="415395"/>
                    <a:pt x="305080" y="416508"/>
                  </a:cubicBezTo>
                  <a:cubicBezTo>
                    <a:pt x="303966" y="417622"/>
                    <a:pt x="300996" y="418513"/>
                    <a:pt x="300179" y="419627"/>
                  </a:cubicBezTo>
                  <a:cubicBezTo>
                    <a:pt x="299363" y="420740"/>
                    <a:pt x="298694" y="421112"/>
                    <a:pt x="300179" y="423191"/>
                  </a:cubicBezTo>
                  <a:cubicBezTo>
                    <a:pt x="301664" y="425268"/>
                    <a:pt x="307381" y="429278"/>
                    <a:pt x="309089" y="432099"/>
                  </a:cubicBezTo>
                  <a:cubicBezTo>
                    <a:pt x="310797" y="434919"/>
                    <a:pt x="310351" y="433880"/>
                    <a:pt x="310425" y="440117"/>
                  </a:cubicBezTo>
                  <a:cubicBezTo>
                    <a:pt x="310500" y="446352"/>
                    <a:pt x="309386" y="463427"/>
                    <a:pt x="309534" y="469515"/>
                  </a:cubicBezTo>
                  <a:cubicBezTo>
                    <a:pt x="309683" y="475602"/>
                    <a:pt x="310277" y="474340"/>
                    <a:pt x="311316" y="476641"/>
                  </a:cubicBezTo>
                  <a:cubicBezTo>
                    <a:pt x="312356" y="478943"/>
                    <a:pt x="315251" y="478201"/>
                    <a:pt x="315771" y="483323"/>
                  </a:cubicBezTo>
                  <a:cubicBezTo>
                    <a:pt x="316291" y="488446"/>
                    <a:pt x="315028" y="502179"/>
                    <a:pt x="314435" y="507376"/>
                  </a:cubicBezTo>
                  <a:cubicBezTo>
                    <a:pt x="313841" y="512572"/>
                    <a:pt x="312950" y="509825"/>
                    <a:pt x="312207" y="514503"/>
                  </a:cubicBezTo>
                  <a:cubicBezTo>
                    <a:pt x="311465" y="519179"/>
                    <a:pt x="309757" y="531577"/>
                    <a:pt x="309980" y="535438"/>
                  </a:cubicBezTo>
                  <a:cubicBezTo>
                    <a:pt x="310203" y="539298"/>
                    <a:pt x="312430" y="535661"/>
                    <a:pt x="313544" y="537664"/>
                  </a:cubicBezTo>
                  <a:cubicBezTo>
                    <a:pt x="314657" y="539669"/>
                    <a:pt x="316439" y="544050"/>
                    <a:pt x="316662" y="547464"/>
                  </a:cubicBezTo>
                  <a:lnTo>
                    <a:pt x="316199" y="552071"/>
                  </a:lnTo>
                  <a:lnTo>
                    <a:pt x="315882" y="552114"/>
                  </a:lnTo>
                  <a:cubicBezTo>
                    <a:pt x="314713" y="552179"/>
                    <a:pt x="314249" y="552030"/>
                    <a:pt x="312207" y="552364"/>
                  </a:cubicBezTo>
                  <a:cubicBezTo>
                    <a:pt x="312207" y="552364"/>
                    <a:pt x="302036" y="554740"/>
                    <a:pt x="299289" y="554592"/>
                  </a:cubicBezTo>
                  <a:cubicBezTo>
                    <a:pt x="296541" y="554443"/>
                    <a:pt x="297284" y="552661"/>
                    <a:pt x="295725" y="551473"/>
                  </a:cubicBezTo>
                  <a:cubicBezTo>
                    <a:pt x="294165" y="550285"/>
                    <a:pt x="290972" y="549023"/>
                    <a:pt x="289933" y="547464"/>
                  </a:cubicBezTo>
                  <a:cubicBezTo>
                    <a:pt x="288893" y="545905"/>
                    <a:pt x="289784" y="545015"/>
                    <a:pt x="289487" y="542119"/>
                  </a:cubicBezTo>
                  <a:cubicBezTo>
                    <a:pt x="289190" y="539224"/>
                    <a:pt x="289042" y="533062"/>
                    <a:pt x="288151" y="530092"/>
                  </a:cubicBezTo>
                  <a:cubicBezTo>
                    <a:pt x="287260" y="527123"/>
                    <a:pt x="285329" y="526678"/>
                    <a:pt x="284141" y="524302"/>
                  </a:cubicBezTo>
                  <a:cubicBezTo>
                    <a:pt x="282953" y="521926"/>
                    <a:pt x="282508" y="518511"/>
                    <a:pt x="281023" y="515839"/>
                  </a:cubicBezTo>
                  <a:cubicBezTo>
                    <a:pt x="279538" y="513166"/>
                    <a:pt x="277088" y="510122"/>
                    <a:pt x="275232" y="508267"/>
                  </a:cubicBezTo>
                  <a:cubicBezTo>
                    <a:pt x="273376" y="506411"/>
                    <a:pt x="272708" y="505520"/>
                    <a:pt x="269886" y="504703"/>
                  </a:cubicBezTo>
                  <a:cubicBezTo>
                    <a:pt x="267065" y="503887"/>
                    <a:pt x="261792" y="503590"/>
                    <a:pt x="258303" y="503367"/>
                  </a:cubicBezTo>
                  <a:cubicBezTo>
                    <a:pt x="256558" y="503256"/>
                    <a:pt x="254962" y="503126"/>
                    <a:pt x="253431" y="503089"/>
                  </a:cubicBezTo>
                  <a:cubicBezTo>
                    <a:pt x="251899" y="503051"/>
                    <a:pt x="250433" y="503107"/>
                    <a:pt x="248948" y="503367"/>
                  </a:cubicBezTo>
                  <a:cubicBezTo>
                    <a:pt x="245978" y="503887"/>
                    <a:pt x="241969" y="505223"/>
                    <a:pt x="240483" y="506485"/>
                  </a:cubicBezTo>
                  <a:cubicBezTo>
                    <a:pt x="238998" y="507747"/>
                    <a:pt x="239666" y="509157"/>
                    <a:pt x="240037" y="510939"/>
                  </a:cubicBezTo>
                  <a:cubicBezTo>
                    <a:pt x="240409" y="512721"/>
                    <a:pt x="241969" y="514800"/>
                    <a:pt x="242711" y="517176"/>
                  </a:cubicBezTo>
                  <a:cubicBezTo>
                    <a:pt x="243454" y="519550"/>
                    <a:pt x="243676" y="523486"/>
                    <a:pt x="244493" y="525193"/>
                  </a:cubicBezTo>
                  <a:cubicBezTo>
                    <a:pt x="245310" y="526900"/>
                    <a:pt x="247017" y="526307"/>
                    <a:pt x="247611" y="527420"/>
                  </a:cubicBezTo>
                  <a:cubicBezTo>
                    <a:pt x="248205" y="528533"/>
                    <a:pt x="247908" y="529944"/>
                    <a:pt x="248057" y="531874"/>
                  </a:cubicBezTo>
                  <a:cubicBezTo>
                    <a:pt x="248205" y="533805"/>
                    <a:pt x="248428" y="536106"/>
                    <a:pt x="248502" y="539001"/>
                  </a:cubicBezTo>
                  <a:cubicBezTo>
                    <a:pt x="248577" y="541897"/>
                    <a:pt x="249245" y="546350"/>
                    <a:pt x="248502" y="549246"/>
                  </a:cubicBezTo>
                  <a:cubicBezTo>
                    <a:pt x="247760" y="552141"/>
                    <a:pt x="244345" y="554740"/>
                    <a:pt x="244048" y="556372"/>
                  </a:cubicBezTo>
                  <a:cubicBezTo>
                    <a:pt x="243751" y="558006"/>
                    <a:pt x="246646" y="557783"/>
                    <a:pt x="246721" y="559045"/>
                  </a:cubicBezTo>
                  <a:cubicBezTo>
                    <a:pt x="246795" y="560307"/>
                    <a:pt x="245533" y="562535"/>
                    <a:pt x="244493" y="563945"/>
                  </a:cubicBezTo>
                  <a:cubicBezTo>
                    <a:pt x="243454" y="565355"/>
                    <a:pt x="242711" y="566469"/>
                    <a:pt x="240483" y="567508"/>
                  </a:cubicBezTo>
                  <a:cubicBezTo>
                    <a:pt x="238255" y="568548"/>
                    <a:pt x="233355" y="568993"/>
                    <a:pt x="231128" y="570181"/>
                  </a:cubicBezTo>
                  <a:cubicBezTo>
                    <a:pt x="228900" y="571369"/>
                    <a:pt x="228826" y="573744"/>
                    <a:pt x="227119" y="574635"/>
                  </a:cubicBezTo>
                  <a:cubicBezTo>
                    <a:pt x="225411" y="575526"/>
                    <a:pt x="223481" y="574709"/>
                    <a:pt x="220882" y="575526"/>
                  </a:cubicBezTo>
                  <a:cubicBezTo>
                    <a:pt x="218283" y="576342"/>
                    <a:pt x="215462" y="578867"/>
                    <a:pt x="211526" y="579535"/>
                  </a:cubicBezTo>
                  <a:cubicBezTo>
                    <a:pt x="207591" y="580203"/>
                    <a:pt x="200686" y="578941"/>
                    <a:pt x="197271" y="579535"/>
                  </a:cubicBezTo>
                  <a:cubicBezTo>
                    <a:pt x="193855" y="580129"/>
                    <a:pt x="194821" y="582282"/>
                    <a:pt x="191034" y="583098"/>
                  </a:cubicBezTo>
                  <a:cubicBezTo>
                    <a:pt x="187247" y="583915"/>
                    <a:pt x="178857" y="583692"/>
                    <a:pt x="174551" y="584434"/>
                  </a:cubicBezTo>
                  <a:cubicBezTo>
                    <a:pt x="170244" y="585177"/>
                    <a:pt x="168091" y="586884"/>
                    <a:pt x="165196" y="587553"/>
                  </a:cubicBezTo>
                  <a:cubicBezTo>
                    <a:pt x="162299" y="588221"/>
                    <a:pt x="162447" y="587330"/>
                    <a:pt x="157176" y="588444"/>
                  </a:cubicBezTo>
                  <a:cubicBezTo>
                    <a:pt x="151904" y="589557"/>
                    <a:pt x="137500" y="591562"/>
                    <a:pt x="133565" y="594234"/>
                  </a:cubicBezTo>
                  <a:cubicBezTo>
                    <a:pt x="129630" y="596907"/>
                    <a:pt x="133565" y="601657"/>
                    <a:pt x="133565" y="604479"/>
                  </a:cubicBezTo>
                  <a:lnTo>
                    <a:pt x="133565" y="611160"/>
                  </a:lnTo>
                  <a:cubicBezTo>
                    <a:pt x="136683" y="614278"/>
                    <a:pt x="147524" y="620365"/>
                    <a:pt x="152276" y="623187"/>
                  </a:cubicBezTo>
                  <a:cubicBezTo>
                    <a:pt x="157028" y="626008"/>
                    <a:pt x="158661" y="627938"/>
                    <a:pt x="162076" y="628087"/>
                  </a:cubicBezTo>
                  <a:cubicBezTo>
                    <a:pt x="165493" y="628235"/>
                    <a:pt x="167869" y="627419"/>
                    <a:pt x="172769" y="624077"/>
                  </a:cubicBezTo>
                  <a:cubicBezTo>
                    <a:pt x="177669" y="620736"/>
                    <a:pt x="185910" y="611605"/>
                    <a:pt x="191480" y="608042"/>
                  </a:cubicBezTo>
                  <a:cubicBezTo>
                    <a:pt x="197048" y="604479"/>
                    <a:pt x="200092" y="603365"/>
                    <a:pt x="204844" y="600916"/>
                  </a:cubicBezTo>
                  <a:cubicBezTo>
                    <a:pt x="209596" y="598466"/>
                    <a:pt x="213679" y="595867"/>
                    <a:pt x="219991" y="593343"/>
                  </a:cubicBezTo>
                  <a:cubicBezTo>
                    <a:pt x="226302" y="590819"/>
                    <a:pt x="235880" y="587924"/>
                    <a:pt x="242711" y="585771"/>
                  </a:cubicBezTo>
                  <a:cubicBezTo>
                    <a:pt x="249542" y="583618"/>
                    <a:pt x="256224" y="581688"/>
                    <a:pt x="260976" y="580426"/>
                  </a:cubicBezTo>
                  <a:cubicBezTo>
                    <a:pt x="265727" y="579164"/>
                    <a:pt x="267956" y="578644"/>
                    <a:pt x="271223" y="578199"/>
                  </a:cubicBezTo>
                  <a:cubicBezTo>
                    <a:pt x="274489" y="577753"/>
                    <a:pt x="276865" y="578273"/>
                    <a:pt x="280578" y="577753"/>
                  </a:cubicBezTo>
                  <a:cubicBezTo>
                    <a:pt x="284290" y="577233"/>
                    <a:pt x="290304" y="576120"/>
                    <a:pt x="293497" y="575080"/>
                  </a:cubicBezTo>
                  <a:cubicBezTo>
                    <a:pt x="296690" y="574041"/>
                    <a:pt x="297581" y="572111"/>
                    <a:pt x="299734" y="571518"/>
                  </a:cubicBezTo>
                  <a:cubicBezTo>
                    <a:pt x="301887" y="570924"/>
                    <a:pt x="303966" y="571146"/>
                    <a:pt x="306416" y="571518"/>
                  </a:cubicBezTo>
                  <a:cubicBezTo>
                    <a:pt x="308254" y="571796"/>
                    <a:pt x="308796" y="572743"/>
                    <a:pt x="311240" y="573324"/>
                  </a:cubicBezTo>
                  <a:lnTo>
                    <a:pt x="313434" y="573612"/>
                  </a:lnTo>
                  <a:lnTo>
                    <a:pt x="313439" y="573622"/>
                  </a:lnTo>
                  <a:cubicBezTo>
                    <a:pt x="313646" y="574111"/>
                    <a:pt x="313841" y="574709"/>
                    <a:pt x="313989" y="575526"/>
                  </a:cubicBezTo>
                  <a:cubicBezTo>
                    <a:pt x="314583" y="578793"/>
                    <a:pt x="315400" y="585325"/>
                    <a:pt x="315771" y="588889"/>
                  </a:cubicBezTo>
                  <a:cubicBezTo>
                    <a:pt x="316142" y="592452"/>
                    <a:pt x="316142" y="594382"/>
                    <a:pt x="316217" y="596907"/>
                  </a:cubicBezTo>
                  <a:cubicBezTo>
                    <a:pt x="316291" y="599431"/>
                    <a:pt x="316217" y="601880"/>
                    <a:pt x="316217" y="604033"/>
                  </a:cubicBezTo>
                  <a:cubicBezTo>
                    <a:pt x="316217" y="604033"/>
                    <a:pt x="316365" y="606706"/>
                    <a:pt x="316217" y="609824"/>
                  </a:cubicBezTo>
                  <a:cubicBezTo>
                    <a:pt x="316068" y="612942"/>
                    <a:pt x="314732" y="619846"/>
                    <a:pt x="315326" y="622741"/>
                  </a:cubicBezTo>
                  <a:cubicBezTo>
                    <a:pt x="315919" y="625637"/>
                    <a:pt x="319187" y="624671"/>
                    <a:pt x="319781" y="627196"/>
                  </a:cubicBezTo>
                  <a:cubicBezTo>
                    <a:pt x="320375" y="629719"/>
                    <a:pt x="319558" y="635139"/>
                    <a:pt x="318890" y="637886"/>
                  </a:cubicBezTo>
                  <a:cubicBezTo>
                    <a:pt x="318222" y="640632"/>
                    <a:pt x="317183" y="643379"/>
                    <a:pt x="315771" y="643676"/>
                  </a:cubicBezTo>
                  <a:cubicBezTo>
                    <a:pt x="314360" y="643973"/>
                    <a:pt x="312875" y="641746"/>
                    <a:pt x="310425" y="639667"/>
                  </a:cubicBezTo>
                  <a:cubicBezTo>
                    <a:pt x="307975" y="637589"/>
                    <a:pt x="303892" y="633209"/>
                    <a:pt x="301070" y="631204"/>
                  </a:cubicBezTo>
                  <a:cubicBezTo>
                    <a:pt x="298249" y="629201"/>
                    <a:pt x="296244" y="628829"/>
                    <a:pt x="293497" y="627641"/>
                  </a:cubicBezTo>
                  <a:cubicBezTo>
                    <a:pt x="290749" y="626453"/>
                    <a:pt x="287482" y="625414"/>
                    <a:pt x="284587" y="624077"/>
                  </a:cubicBezTo>
                  <a:cubicBezTo>
                    <a:pt x="281691" y="622741"/>
                    <a:pt x="278647" y="619846"/>
                    <a:pt x="276123" y="619624"/>
                  </a:cubicBezTo>
                  <a:cubicBezTo>
                    <a:pt x="273598" y="619401"/>
                    <a:pt x="271519" y="621627"/>
                    <a:pt x="269441" y="622741"/>
                  </a:cubicBezTo>
                  <a:cubicBezTo>
                    <a:pt x="267362" y="623855"/>
                    <a:pt x="266025" y="623558"/>
                    <a:pt x="263649" y="626305"/>
                  </a:cubicBezTo>
                  <a:cubicBezTo>
                    <a:pt x="261273" y="629052"/>
                    <a:pt x="258600" y="636179"/>
                    <a:pt x="255184" y="639222"/>
                  </a:cubicBezTo>
                  <a:cubicBezTo>
                    <a:pt x="251769" y="642266"/>
                    <a:pt x="247463" y="642414"/>
                    <a:pt x="243157" y="644567"/>
                  </a:cubicBezTo>
                  <a:cubicBezTo>
                    <a:pt x="238849" y="646720"/>
                    <a:pt x="233429" y="650060"/>
                    <a:pt x="229346" y="652139"/>
                  </a:cubicBezTo>
                  <a:cubicBezTo>
                    <a:pt x="225262" y="654218"/>
                    <a:pt x="223184" y="656000"/>
                    <a:pt x="218655" y="657040"/>
                  </a:cubicBezTo>
                  <a:cubicBezTo>
                    <a:pt x="214125" y="658078"/>
                    <a:pt x="206255" y="657633"/>
                    <a:pt x="202171" y="658375"/>
                  </a:cubicBezTo>
                  <a:cubicBezTo>
                    <a:pt x="198087" y="659117"/>
                    <a:pt x="194449" y="658969"/>
                    <a:pt x="194152" y="661493"/>
                  </a:cubicBezTo>
                  <a:cubicBezTo>
                    <a:pt x="193855" y="664018"/>
                    <a:pt x="197939" y="669214"/>
                    <a:pt x="200389" y="673520"/>
                  </a:cubicBezTo>
                  <a:cubicBezTo>
                    <a:pt x="202839" y="677825"/>
                    <a:pt x="204918" y="684879"/>
                    <a:pt x="208853" y="687328"/>
                  </a:cubicBezTo>
                  <a:cubicBezTo>
                    <a:pt x="212788" y="689778"/>
                    <a:pt x="220511" y="687625"/>
                    <a:pt x="224000" y="688219"/>
                  </a:cubicBezTo>
                  <a:cubicBezTo>
                    <a:pt x="227490" y="688813"/>
                    <a:pt x="227044" y="689852"/>
                    <a:pt x="229791" y="690892"/>
                  </a:cubicBezTo>
                  <a:cubicBezTo>
                    <a:pt x="232539" y="691931"/>
                    <a:pt x="237216" y="694604"/>
                    <a:pt x="240483" y="694455"/>
                  </a:cubicBezTo>
                  <a:cubicBezTo>
                    <a:pt x="243751" y="694307"/>
                    <a:pt x="248057" y="691560"/>
                    <a:pt x="249393" y="690001"/>
                  </a:cubicBezTo>
                  <a:cubicBezTo>
                    <a:pt x="250730" y="688442"/>
                    <a:pt x="248948" y="687254"/>
                    <a:pt x="248502" y="685101"/>
                  </a:cubicBezTo>
                  <a:cubicBezTo>
                    <a:pt x="248057" y="682948"/>
                    <a:pt x="245533" y="679088"/>
                    <a:pt x="246721" y="677083"/>
                  </a:cubicBezTo>
                  <a:cubicBezTo>
                    <a:pt x="247908" y="675079"/>
                    <a:pt x="253477" y="674708"/>
                    <a:pt x="255630" y="673075"/>
                  </a:cubicBezTo>
                  <a:cubicBezTo>
                    <a:pt x="257783" y="671441"/>
                    <a:pt x="258006" y="668249"/>
                    <a:pt x="259639" y="667283"/>
                  </a:cubicBezTo>
                  <a:cubicBezTo>
                    <a:pt x="261273" y="666319"/>
                    <a:pt x="263129" y="668249"/>
                    <a:pt x="265430" y="667283"/>
                  </a:cubicBezTo>
                  <a:cubicBezTo>
                    <a:pt x="267733" y="666319"/>
                    <a:pt x="270332" y="663349"/>
                    <a:pt x="273450" y="661493"/>
                  </a:cubicBezTo>
                  <a:cubicBezTo>
                    <a:pt x="276568" y="659637"/>
                    <a:pt x="280578" y="656594"/>
                    <a:pt x="284141" y="656149"/>
                  </a:cubicBezTo>
                  <a:cubicBezTo>
                    <a:pt x="287705" y="655703"/>
                    <a:pt x="291715" y="660231"/>
                    <a:pt x="294834" y="658821"/>
                  </a:cubicBezTo>
                  <a:cubicBezTo>
                    <a:pt x="297952" y="657411"/>
                    <a:pt x="300402" y="647611"/>
                    <a:pt x="302852" y="647686"/>
                  </a:cubicBezTo>
                  <a:cubicBezTo>
                    <a:pt x="305302" y="647760"/>
                    <a:pt x="308272" y="655109"/>
                    <a:pt x="309534" y="659266"/>
                  </a:cubicBezTo>
                  <a:cubicBezTo>
                    <a:pt x="310797" y="663424"/>
                    <a:pt x="310500" y="667878"/>
                    <a:pt x="310425" y="672629"/>
                  </a:cubicBezTo>
                  <a:cubicBezTo>
                    <a:pt x="310351" y="677380"/>
                    <a:pt x="308792" y="683394"/>
                    <a:pt x="309089" y="687773"/>
                  </a:cubicBezTo>
                  <a:cubicBezTo>
                    <a:pt x="309386" y="692154"/>
                    <a:pt x="311836" y="696236"/>
                    <a:pt x="312207" y="698909"/>
                  </a:cubicBezTo>
                  <a:cubicBezTo>
                    <a:pt x="312486" y="700914"/>
                    <a:pt x="310467" y="702334"/>
                    <a:pt x="310474" y="703169"/>
                  </a:cubicBezTo>
                  <a:lnTo>
                    <a:pt x="310513" y="703199"/>
                  </a:lnTo>
                  <a:lnTo>
                    <a:pt x="309980" y="703809"/>
                  </a:lnTo>
                  <a:cubicBezTo>
                    <a:pt x="308643" y="706259"/>
                    <a:pt x="310351" y="711307"/>
                    <a:pt x="308643" y="714499"/>
                  </a:cubicBezTo>
                  <a:cubicBezTo>
                    <a:pt x="306936" y="717691"/>
                    <a:pt x="303298" y="718879"/>
                    <a:pt x="299734" y="722962"/>
                  </a:cubicBezTo>
                  <a:cubicBezTo>
                    <a:pt x="296170" y="727045"/>
                    <a:pt x="291790" y="733429"/>
                    <a:pt x="287260" y="738998"/>
                  </a:cubicBezTo>
                  <a:cubicBezTo>
                    <a:pt x="282731" y="744565"/>
                    <a:pt x="280281" y="749243"/>
                    <a:pt x="272559" y="756369"/>
                  </a:cubicBezTo>
                  <a:cubicBezTo>
                    <a:pt x="264836" y="763496"/>
                    <a:pt x="249765" y="775077"/>
                    <a:pt x="240929" y="781758"/>
                  </a:cubicBezTo>
                  <a:cubicBezTo>
                    <a:pt x="232093" y="788439"/>
                    <a:pt x="225114" y="792746"/>
                    <a:pt x="219546" y="796458"/>
                  </a:cubicBezTo>
                  <a:cubicBezTo>
                    <a:pt x="213976" y="800169"/>
                    <a:pt x="211303" y="801060"/>
                    <a:pt x="207517" y="804030"/>
                  </a:cubicBezTo>
                  <a:cubicBezTo>
                    <a:pt x="203730" y="806999"/>
                    <a:pt x="199944" y="812419"/>
                    <a:pt x="196825" y="814275"/>
                  </a:cubicBezTo>
                  <a:cubicBezTo>
                    <a:pt x="193707" y="816130"/>
                    <a:pt x="192148" y="813087"/>
                    <a:pt x="188806" y="815166"/>
                  </a:cubicBezTo>
                  <a:cubicBezTo>
                    <a:pt x="185465" y="817244"/>
                    <a:pt x="180342" y="824520"/>
                    <a:pt x="176778" y="826746"/>
                  </a:cubicBezTo>
                  <a:cubicBezTo>
                    <a:pt x="173214" y="828974"/>
                    <a:pt x="169205" y="827340"/>
                    <a:pt x="167423" y="828528"/>
                  </a:cubicBezTo>
                  <a:cubicBezTo>
                    <a:pt x="165641" y="829716"/>
                    <a:pt x="167274" y="831646"/>
                    <a:pt x="166087" y="833874"/>
                  </a:cubicBezTo>
                  <a:cubicBezTo>
                    <a:pt x="164899" y="836100"/>
                    <a:pt x="162522" y="839293"/>
                    <a:pt x="160294" y="841891"/>
                  </a:cubicBezTo>
                  <a:cubicBezTo>
                    <a:pt x="158067" y="844489"/>
                    <a:pt x="155543" y="847459"/>
                    <a:pt x="152721" y="849463"/>
                  </a:cubicBezTo>
                  <a:cubicBezTo>
                    <a:pt x="149900" y="851468"/>
                    <a:pt x="146782" y="851468"/>
                    <a:pt x="143366" y="853917"/>
                  </a:cubicBezTo>
                  <a:cubicBezTo>
                    <a:pt x="139951" y="856367"/>
                    <a:pt x="131412" y="862381"/>
                    <a:pt x="132228" y="864162"/>
                  </a:cubicBezTo>
                  <a:cubicBezTo>
                    <a:pt x="133045" y="865944"/>
                    <a:pt x="144480" y="865053"/>
                    <a:pt x="148267" y="864608"/>
                  </a:cubicBezTo>
                  <a:cubicBezTo>
                    <a:pt x="152053" y="864162"/>
                    <a:pt x="152573" y="862010"/>
                    <a:pt x="154949" y="861490"/>
                  </a:cubicBezTo>
                  <a:cubicBezTo>
                    <a:pt x="157324" y="860971"/>
                    <a:pt x="159255" y="862158"/>
                    <a:pt x="162522" y="861490"/>
                  </a:cubicBezTo>
                  <a:cubicBezTo>
                    <a:pt x="165790" y="860822"/>
                    <a:pt x="171061" y="858669"/>
                    <a:pt x="174551" y="857481"/>
                  </a:cubicBezTo>
                  <a:cubicBezTo>
                    <a:pt x="174551" y="857481"/>
                    <a:pt x="179228" y="856145"/>
                    <a:pt x="183460" y="854363"/>
                  </a:cubicBezTo>
                  <a:cubicBezTo>
                    <a:pt x="187692" y="852582"/>
                    <a:pt x="194746" y="848721"/>
                    <a:pt x="199944" y="846791"/>
                  </a:cubicBezTo>
                  <a:cubicBezTo>
                    <a:pt x="205141" y="844860"/>
                    <a:pt x="209670" y="845528"/>
                    <a:pt x="214644" y="842782"/>
                  </a:cubicBezTo>
                  <a:cubicBezTo>
                    <a:pt x="219620" y="840035"/>
                    <a:pt x="224966" y="833725"/>
                    <a:pt x="229791" y="830310"/>
                  </a:cubicBezTo>
                  <a:cubicBezTo>
                    <a:pt x="234617" y="826895"/>
                    <a:pt x="238924" y="825484"/>
                    <a:pt x="243602" y="822293"/>
                  </a:cubicBezTo>
                  <a:cubicBezTo>
                    <a:pt x="248280" y="819100"/>
                    <a:pt x="253700" y="813830"/>
                    <a:pt x="257857" y="811157"/>
                  </a:cubicBezTo>
                  <a:cubicBezTo>
                    <a:pt x="262015" y="808484"/>
                    <a:pt x="264391" y="809152"/>
                    <a:pt x="268550" y="806257"/>
                  </a:cubicBezTo>
                  <a:cubicBezTo>
                    <a:pt x="272708" y="803362"/>
                    <a:pt x="277459" y="798090"/>
                    <a:pt x="282805" y="793785"/>
                  </a:cubicBezTo>
                  <a:cubicBezTo>
                    <a:pt x="288151" y="789479"/>
                    <a:pt x="296170" y="785174"/>
                    <a:pt x="300625" y="780422"/>
                  </a:cubicBezTo>
                  <a:cubicBezTo>
                    <a:pt x="305080" y="775671"/>
                    <a:pt x="305971" y="770920"/>
                    <a:pt x="309534" y="765278"/>
                  </a:cubicBezTo>
                  <a:cubicBezTo>
                    <a:pt x="313098" y="759636"/>
                    <a:pt x="317480" y="751543"/>
                    <a:pt x="322009" y="746570"/>
                  </a:cubicBezTo>
                  <a:cubicBezTo>
                    <a:pt x="326538" y="741596"/>
                    <a:pt x="331883" y="739963"/>
                    <a:pt x="336709" y="735434"/>
                  </a:cubicBezTo>
                  <a:cubicBezTo>
                    <a:pt x="341535" y="730906"/>
                    <a:pt x="346733" y="724372"/>
                    <a:pt x="350966" y="719399"/>
                  </a:cubicBezTo>
                  <a:cubicBezTo>
                    <a:pt x="355198" y="714425"/>
                    <a:pt x="358761" y="710342"/>
                    <a:pt x="362102" y="705590"/>
                  </a:cubicBezTo>
                  <a:cubicBezTo>
                    <a:pt x="363773" y="703215"/>
                    <a:pt x="365648" y="700765"/>
                    <a:pt x="367281" y="698297"/>
                  </a:cubicBezTo>
                  <a:lnTo>
                    <a:pt x="368575" y="696130"/>
                  </a:lnTo>
                  <a:lnTo>
                    <a:pt x="370957" y="693564"/>
                  </a:lnTo>
                  <a:cubicBezTo>
                    <a:pt x="372516" y="691077"/>
                    <a:pt x="373203" y="688367"/>
                    <a:pt x="375022" y="685991"/>
                  </a:cubicBezTo>
                  <a:cubicBezTo>
                    <a:pt x="378660" y="681241"/>
                    <a:pt x="380813" y="676192"/>
                    <a:pt x="383486" y="671293"/>
                  </a:cubicBezTo>
                  <a:cubicBezTo>
                    <a:pt x="384823" y="668843"/>
                    <a:pt x="386419" y="666004"/>
                    <a:pt x="387830" y="663359"/>
                  </a:cubicBezTo>
                  <a:lnTo>
                    <a:pt x="388928" y="661216"/>
                  </a:lnTo>
                  <a:lnTo>
                    <a:pt x="389277" y="661048"/>
                  </a:lnTo>
                  <a:cubicBezTo>
                    <a:pt x="396851" y="656891"/>
                    <a:pt x="398708" y="646720"/>
                    <a:pt x="403088" y="642340"/>
                  </a:cubicBezTo>
                  <a:cubicBezTo>
                    <a:pt x="407469" y="637960"/>
                    <a:pt x="411107" y="637663"/>
                    <a:pt x="415561" y="634768"/>
                  </a:cubicBezTo>
                  <a:cubicBezTo>
                    <a:pt x="420017" y="631872"/>
                    <a:pt x="425882" y="628755"/>
                    <a:pt x="429818" y="624968"/>
                  </a:cubicBezTo>
                  <a:cubicBezTo>
                    <a:pt x="433753" y="621182"/>
                    <a:pt x="436945" y="616357"/>
                    <a:pt x="439172" y="612051"/>
                  </a:cubicBezTo>
                  <a:cubicBezTo>
                    <a:pt x="441400" y="607745"/>
                    <a:pt x="442439" y="604256"/>
                    <a:pt x="443182" y="599134"/>
                  </a:cubicBezTo>
                  <a:cubicBezTo>
                    <a:pt x="443924" y="594011"/>
                    <a:pt x="443924" y="585845"/>
                    <a:pt x="443627" y="581317"/>
                  </a:cubicBezTo>
                  <a:cubicBezTo>
                    <a:pt x="443330" y="576788"/>
                    <a:pt x="441103" y="574189"/>
                    <a:pt x="441400" y="571963"/>
                  </a:cubicBezTo>
                  <a:cubicBezTo>
                    <a:pt x="441697" y="569736"/>
                    <a:pt x="443033" y="569216"/>
                    <a:pt x="445410" y="567954"/>
                  </a:cubicBezTo>
                  <a:cubicBezTo>
                    <a:pt x="447786" y="566692"/>
                    <a:pt x="451127" y="565058"/>
                    <a:pt x="455656" y="564390"/>
                  </a:cubicBezTo>
                  <a:cubicBezTo>
                    <a:pt x="460185" y="563723"/>
                    <a:pt x="465828" y="563871"/>
                    <a:pt x="472585" y="563945"/>
                  </a:cubicBezTo>
                  <a:cubicBezTo>
                    <a:pt x="479341" y="564020"/>
                    <a:pt x="491072" y="564984"/>
                    <a:pt x="496196" y="564835"/>
                  </a:cubicBezTo>
                  <a:cubicBezTo>
                    <a:pt x="501319" y="564687"/>
                    <a:pt x="501839" y="564613"/>
                    <a:pt x="503324" y="563054"/>
                  </a:cubicBezTo>
                  <a:cubicBezTo>
                    <a:pt x="504809" y="561495"/>
                    <a:pt x="504215" y="558154"/>
                    <a:pt x="505106" y="555482"/>
                  </a:cubicBezTo>
                  <a:cubicBezTo>
                    <a:pt x="505997" y="552810"/>
                    <a:pt x="509264" y="549766"/>
                    <a:pt x="508670" y="547018"/>
                  </a:cubicBezTo>
                  <a:cubicBezTo>
                    <a:pt x="508076" y="544272"/>
                    <a:pt x="505477" y="541600"/>
                    <a:pt x="501542" y="539001"/>
                  </a:cubicBezTo>
                  <a:cubicBezTo>
                    <a:pt x="497607" y="536402"/>
                    <a:pt x="489513" y="533805"/>
                    <a:pt x="485058" y="531429"/>
                  </a:cubicBezTo>
                  <a:cubicBezTo>
                    <a:pt x="480604" y="529053"/>
                    <a:pt x="478079" y="525936"/>
                    <a:pt x="474813" y="524748"/>
                  </a:cubicBezTo>
                  <a:cubicBezTo>
                    <a:pt x="471546" y="523560"/>
                    <a:pt x="467610" y="523486"/>
                    <a:pt x="465457" y="524302"/>
                  </a:cubicBezTo>
                  <a:cubicBezTo>
                    <a:pt x="463304" y="525119"/>
                    <a:pt x="463972" y="529053"/>
                    <a:pt x="461893" y="529647"/>
                  </a:cubicBezTo>
                  <a:cubicBezTo>
                    <a:pt x="459814" y="530241"/>
                    <a:pt x="455656" y="527717"/>
                    <a:pt x="452983" y="527865"/>
                  </a:cubicBezTo>
                  <a:cubicBezTo>
                    <a:pt x="450310" y="528014"/>
                    <a:pt x="447860" y="530241"/>
                    <a:pt x="445856" y="530538"/>
                  </a:cubicBezTo>
                  <a:cubicBezTo>
                    <a:pt x="443850" y="530835"/>
                    <a:pt x="442885" y="528830"/>
                    <a:pt x="440954" y="529647"/>
                  </a:cubicBezTo>
                  <a:cubicBezTo>
                    <a:pt x="439024" y="530464"/>
                    <a:pt x="436351" y="534473"/>
                    <a:pt x="434272" y="535438"/>
                  </a:cubicBezTo>
                  <a:cubicBezTo>
                    <a:pt x="432193" y="536402"/>
                    <a:pt x="430412" y="534993"/>
                    <a:pt x="428481" y="535438"/>
                  </a:cubicBezTo>
                  <a:cubicBezTo>
                    <a:pt x="426551" y="535884"/>
                    <a:pt x="425957" y="537293"/>
                    <a:pt x="422690" y="538110"/>
                  </a:cubicBezTo>
                  <a:cubicBezTo>
                    <a:pt x="419423" y="538927"/>
                    <a:pt x="412220" y="539966"/>
                    <a:pt x="408879" y="540337"/>
                  </a:cubicBezTo>
                  <a:cubicBezTo>
                    <a:pt x="405538" y="540709"/>
                    <a:pt x="406355" y="540189"/>
                    <a:pt x="402643" y="540337"/>
                  </a:cubicBezTo>
                  <a:cubicBezTo>
                    <a:pt x="398930" y="540486"/>
                    <a:pt x="391950" y="541599"/>
                    <a:pt x="386604" y="541228"/>
                  </a:cubicBezTo>
                  <a:cubicBezTo>
                    <a:pt x="382595" y="540950"/>
                    <a:pt x="381468" y="538458"/>
                    <a:pt x="376738" y="537887"/>
                  </a:cubicBezTo>
                  <a:lnTo>
                    <a:pt x="374890" y="537814"/>
                  </a:lnTo>
                  <a:lnTo>
                    <a:pt x="374772" y="535125"/>
                  </a:lnTo>
                  <a:cubicBezTo>
                    <a:pt x="374758" y="533744"/>
                    <a:pt x="374818" y="532487"/>
                    <a:pt x="375022" y="531429"/>
                  </a:cubicBezTo>
                  <a:cubicBezTo>
                    <a:pt x="375839" y="527197"/>
                    <a:pt x="377769" y="525639"/>
                    <a:pt x="379922" y="523411"/>
                  </a:cubicBezTo>
                  <a:cubicBezTo>
                    <a:pt x="382075" y="521184"/>
                    <a:pt x="384154" y="520664"/>
                    <a:pt x="387941" y="518066"/>
                  </a:cubicBezTo>
                  <a:cubicBezTo>
                    <a:pt x="391727" y="515468"/>
                    <a:pt x="397742" y="511459"/>
                    <a:pt x="402643" y="507822"/>
                  </a:cubicBezTo>
                  <a:cubicBezTo>
                    <a:pt x="407543" y="504184"/>
                    <a:pt x="412963" y="500174"/>
                    <a:pt x="417343" y="496240"/>
                  </a:cubicBezTo>
                  <a:cubicBezTo>
                    <a:pt x="421725" y="492305"/>
                    <a:pt x="427887" y="487777"/>
                    <a:pt x="428927" y="484214"/>
                  </a:cubicBezTo>
                  <a:cubicBezTo>
                    <a:pt x="429966" y="480650"/>
                    <a:pt x="426031" y="477458"/>
                    <a:pt x="423581" y="474860"/>
                  </a:cubicBezTo>
                  <a:cubicBezTo>
                    <a:pt x="421131" y="472261"/>
                    <a:pt x="417417" y="469663"/>
                    <a:pt x="414225" y="468624"/>
                  </a:cubicBezTo>
                  <a:cubicBezTo>
                    <a:pt x="411032" y="467584"/>
                    <a:pt x="407914" y="468179"/>
                    <a:pt x="404425" y="468624"/>
                  </a:cubicBezTo>
                  <a:cubicBezTo>
                    <a:pt x="400935" y="469069"/>
                    <a:pt x="397000" y="472038"/>
                    <a:pt x="393288" y="471296"/>
                  </a:cubicBezTo>
                  <a:cubicBezTo>
                    <a:pt x="389574" y="470554"/>
                    <a:pt x="384897" y="467436"/>
                    <a:pt x="382150" y="464169"/>
                  </a:cubicBezTo>
                  <a:cubicBezTo>
                    <a:pt x="379403" y="460903"/>
                    <a:pt x="377992" y="456077"/>
                    <a:pt x="376804" y="451698"/>
                  </a:cubicBezTo>
                  <a:cubicBezTo>
                    <a:pt x="375616" y="447317"/>
                    <a:pt x="375765" y="441230"/>
                    <a:pt x="375022" y="437889"/>
                  </a:cubicBezTo>
                  <a:cubicBezTo>
                    <a:pt x="374280" y="434548"/>
                    <a:pt x="374651" y="434103"/>
                    <a:pt x="372349" y="431654"/>
                  </a:cubicBezTo>
                  <a:cubicBezTo>
                    <a:pt x="370048" y="429204"/>
                    <a:pt x="366483" y="426308"/>
                    <a:pt x="361211" y="423191"/>
                  </a:cubicBezTo>
                  <a:cubicBezTo>
                    <a:pt x="355940" y="420072"/>
                    <a:pt x="347253" y="415766"/>
                    <a:pt x="340719" y="412946"/>
                  </a:cubicBezTo>
                  <a:cubicBezTo>
                    <a:pt x="334185" y="410124"/>
                    <a:pt x="325944" y="406561"/>
                    <a:pt x="322009" y="406264"/>
                  </a:cubicBezTo>
                  <a:close/>
                  <a:moveTo>
                    <a:pt x="566689" y="347456"/>
                  </a:moveTo>
                  <a:cubicBezTo>
                    <a:pt x="568601" y="347267"/>
                    <a:pt x="570590" y="347449"/>
                    <a:pt x="571627" y="348233"/>
                  </a:cubicBezTo>
                  <a:cubicBezTo>
                    <a:pt x="572663" y="349018"/>
                    <a:pt x="572201" y="351159"/>
                    <a:pt x="572089" y="353295"/>
                  </a:cubicBezTo>
                  <a:lnTo>
                    <a:pt x="572406" y="356248"/>
                  </a:lnTo>
                  <a:lnTo>
                    <a:pt x="572178" y="358184"/>
                  </a:lnTo>
                  <a:cubicBezTo>
                    <a:pt x="572254" y="360591"/>
                    <a:pt x="573000" y="363889"/>
                    <a:pt x="572076" y="364603"/>
                  </a:cubicBezTo>
                  <a:cubicBezTo>
                    <a:pt x="570843" y="365556"/>
                    <a:pt x="566473" y="363259"/>
                    <a:pt x="565016" y="361914"/>
                  </a:cubicBezTo>
                  <a:lnTo>
                    <a:pt x="562945" y="356309"/>
                  </a:lnTo>
                  <a:lnTo>
                    <a:pt x="563191" y="354939"/>
                  </a:lnTo>
                  <a:cubicBezTo>
                    <a:pt x="562865" y="352865"/>
                    <a:pt x="561122" y="349955"/>
                    <a:pt x="562214" y="348906"/>
                  </a:cubicBezTo>
                  <a:cubicBezTo>
                    <a:pt x="562942" y="348205"/>
                    <a:pt x="564777" y="347645"/>
                    <a:pt x="566689" y="347456"/>
                  </a:cubicBezTo>
                  <a:close/>
                  <a:moveTo>
                    <a:pt x="567789" y="302804"/>
                  </a:moveTo>
                  <a:cubicBezTo>
                    <a:pt x="569274" y="302985"/>
                    <a:pt x="570731" y="303601"/>
                    <a:pt x="571403" y="304778"/>
                  </a:cubicBezTo>
                  <a:cubicBezTo>
                    <a:pt x="572748" y="307131"/>
                    <a:pt x="572916" y="315757"/>
                    <a:pt x="572076" y="317550"/>
                  </a:cubicBezTo>
                  <a:cubicBezTo>
                    <a:pt x="571235" y="319343"/>
                    <a:pt x="567705" y="317886"/>
                    <a:pt x="566360" y="315533"/>
                  </a:cubicBezTo>
                  <a:cubicBezTo>
                    <a:pt x="565016" y="313180"/>
                    <a:pt x="562439" y="304554"/>
                    <a:pt x="564008" y="303433"/>
                  </a:cubicBezTo>
                  <a:cubicBezTo>
                    <a:pt x="564792" y="302873"/>
                    <a:pt x="566305" y="302622"/>
                    <a:pt x="567789" y="302804"/>
                  </a:cubicBezTo>
                  <a:close/>
                  <a:moveTo>
                    <a:pt x="565352" y="223107"/>
                  </a:moveTo>
                  <a:cubicBezTo>
                    <a:pt x="566977" y="223219"/>
                    <a:pt x="567873" y="223443"/>
                    <a:pt x="568377" y="224788"/>
                  </a:cubicBezTo>
                  <a:cubicBezTo>
                    <a:pt x="568755" y="225796"/>
                    <a:pt x="567558" y="228442"/>
                    <a:pt x="567692" y="230034"/>
                  </a:cubicBezTo>
                  <a:lnTo>
                    <a:pt x="567934" y="230435"/>
                  </a:lnTo>
                  <a:lnTo>
                    <a:pt x="566652" y="230839"/>
                  </a:lnTo>
                  <a:cubicBezTo>
                    <a:pt x="562634" y="231871"/>
                    <a:pt x="558853" y="232280"/>
                    <a:pt x="558853" y="232280"/>
                  </a:cubicBezTo>
                  <a:cubicBezTo>
                    <a:pt x="557004" y="232700"/>
                    <a:pt x="557834" y="231734"/>
                    <a:pt x="557159" y="232075"/>
                  </a:cubicBezTo>
                  <a:lnTo>
                    <a:pt x="555964" y="232863"/>
                  </a:lnTo>
                  <a:lnTo>
                    <a:pt x="555767" y="232234"/>
                  </a:lnTo>
                  <a:cubicBezTo>
                    <a:pt x="554754" y="230764"/>
                    <a:pt x="552621" y="229703"/>
                    <a:pt x="552915" y="228484"/>
                  </a:cubicBezTo>
                  <a:cubicBezTo>
                    <a:pt x="553308" y="226861"/>
                    <a:pt x="556557" y="225012"/>
                    <a:pt x="558630" y="224116"/>
                  </a:cubicBezTo>
                  <a:cubicBezTo>
                    <a:pt x="560702" y="223219"/>
                    <a:pt x="563728" y="222995"/>
                    <a:pt x="565352" y="223107"/>
                  </a:cubicBezTo>
                  <a:close/>
                  <a:moveTo>
                    <a:pt x="550103" y="157107"/>
                  </a:moveTo>
                  <a:cubicBezTo>
                    <a:pt x="546539" y="157443"/>
                    <a:pt x="542746" y="158913"/>
                    <a:pt x="538797" y="159249"/>
                  </a:cubicBezTo>
                  <a:cubicBezTo>
                    <a:pt x="533531" y="159698"/>
                    <a:pt x="526584" y="159529"/>
                    <a:pt x="521990" y="159922"/>
                  </a:cubicBezTo>
                  <a:cubicBezTo>
                    <a:pt x="517395" y="160314"/>
                    <a:pt x="510001" y="160762"/>
                    <a:pt x="508544" y="162947"/>
                  </a:cubicBezTo>
                  <a:cubicBezTo>
                    <a:pt x="507088" y="165131"/>
                    <a:pt x="510729" y="168604"/>
                    <a:pt x="513250" y="173029"/>
                  </a:cubicBezTo>
                  <a:cubicBezTo>
                    <a:pt x="515771" y="177454"/>
                    <a:pt x="519861" y="182944"/>
                    <a:pt x="523671" y="189498"/>
                  </a:cubicBezTo>
                  <a:cubicBezTo>
                    <a:pt x="527481" y="196052"/>
                    <a:pt x="533363" y="206135"/>
                    <a:pt x="536108" y="212352"/>
                  </a:cubicBezTo>
                  <a:cubicBezTo>
                    <a:pt x="538853" y="218570"/>
                    <a:pt x="539077" y="221707"/>
                    <a:pt x="540141" y="226805"/>
                  </a:cubicBezTo>
                  <a:cubicBezTo>
                    <a:pt x="541206" y="231902"/>
                    <a:pt x="540533" y="240248"/>
                    <a:pt x="542494" y="242937"/>
                  </a:cubicBezTo>
                  <a:lnTo>
                    <a:pt x="542965" y="243258"/>
                  </a:lnTo>
                  <a:lnTo>
                    <a:pt x="541709" y="244380"/>
                  </a:lnTo>
                  <a:cubicBezTo>
                    <a:pt x="537675" y="248244"/>
                    <a:pt x="535827" y="253286"/>
                    <a:pt x="531625" y="256143"/>
                  </a:cubicBezTo>
                  <a:cubicBezTo>
                    <a:pt x="527423" y="259000"/>
                    <a:pt x="520869" y="259728"/>
                    <a:pt x="516498" y="261521"/>
                  </a:cubicBezTo>
                  <a:cubicBezTo>
                    <a:pt x="512128" y="263313"/>
                    <a:pt x="508655" y="265889"/>
                    <a:pt x="505406" y="266898"/>
                  </a:cubicBezTo>
                  <a:cubicBezTo>
                    <a:pt x="502157" y="267906"/>
                    <a:pt x="500084" y="266618"/>
                    <a:pt x="497003" y="267570"/>
                  </a:cubicBezTo>
                  <a:cubicBezTo>
                    <a:pt x="493920" y="268522"/>
                    <a:pt x="489943" y="271940"/>
                    <a:pt x="486918" y="272612"/>
                  </a:cubicBezTo>
                  <a:cubicBezTo>
                    <a:pt x="483892" y="273284"/>
                    <a:pt x="481091" y="272556"/>
                    <a:pt x="478851" y="271603"/>
                  </a:cubicBezTo>
                  <a:cubicBezTo>
                    <a:pt x="476610" y="270651"/>
                    <a:pt x="475489" y="267738"/>
                    <a:pt x="473472" y="266898"/>
                  </a:cubicBezTo>
                  <a:cubicBezTo>
                    <a:pt x="471456" y="266057"/>
                    <a:pt x="468037" y="265442"/>
                    <a:pt x="466749" y="266562"/>
                  </a:cubicBezTo>
                  <a:cubicBezTo>
                    <a:pt x="465460" y="267682"/>
                    <a:pt x="465404" y="271435"/>
                    <a:pt x="465740" y="273620"/>
                  </a:cubicBezTo>
                  <a:cubicBezTo>
                    <a:pt x="466077" y="275804"/>
                    <a:pt x="465740" y="276925"/>
                    <a:pt x="469102" y="280342"/>
                  </a:cubicBezTo>
                  <a:cubicBezTo>
                    <a:pt x="472464" y="283759"/>
                    <a:pt x="477562" y="292554"/>
                    <a:pt x="485909" y="294121"/>
                  </a:cubicBezTo>
                  <a:cubicBezTo>
                    <a:pt x="494257" y="295690"/>
                    <a:pt x="510840" y="290425"/>
                    <a:pt x="519187" y="289753"/>
                  </a:cubicBezTo>
                  <a:cubicBezTo>
                    <a:pt x="527535" y="289080"/>
                    <a:pt x="533026" y="288464"/>
                    <a:pt x="535995" y="290089"/>
                  </a:cubicBezTo>
                  <a:cubicBezTo>
                    <a:pt x="538964" y="291713"/>
                    <a:pt x="536219" y="295242"/>
                    <a:pt x="537003" y="299499"/>
                  </a:cubicBezTo>
                  <a:cubicBezTo>
                    <a:pt x="537787" y="303756"/>
                    <a:pt x="540757" y="310254"/>
                    <a:pt x="540701" y="315632"/>
                  </a:cubicBezTo>
                  <a:cubicBezTo>
                    <a:pt x="540645" y="321010"/>
                    <a:pt x="537227" y="325771"/>
                    <a:pt x="536667" y="331764"/>
                  </a:cubicBezTo>
                  <a:cubicBezTo>
                    <a:pt x="536107" y="337758"/>
                    <a:pt x="534538" y="347113"/>
                    <a:pt x="537339" y="351594"/>
                  </a:cubicBezTo>
                  <a:lnTo>
                    <a:pt x="537948" y="352158"/>
                  </a:lnTo>
                  <a:lnTo>
                    <a:pt x="538148" y="353184"/>
                  </a:lnTo>
                  <a:cubicBezTo>
                    <a:pt x="538391" y="354548"/>
                    <a:pt x="538559" y="355935"/>
                    <a:pt x="538461" y="357209"/>
                  </a:cubicBezTo>
                  <a:cubicBezTo>
                    <a:pt x="538069" y="362306"/>
                    <a:pt x="536892" y="370260"/>
                    <a:pt x="536780" y="375694"/>
                  </a:cubicBezTo>
                  <a:cubicBezTo>
                    <a:pt x="536668" y="381128"/>
                    <a:pt x="538573" y="386001"/>
                    <a:pt x="537788" y="389810"/>
                  </a:cubicBezTo>
                  <a:cubicBezTo>
                    <a:pt x="537004" y="393619"/>
                    <a:pt x="533531" y="396140"/>
                    <a:pt x="532074" y="398548"/>
                  </a:cubicBezTo>
                  <a:cubicBezTo>
                    <a:pt x="530618" y="400957"/>
                    <a:pt x="529833" y="401293"/>
                    <a:pt x="529049" y="404263"/>
                  </a:cubicBezTo>
                  <a:cubicBezTo>
                    <a:pt x="528265" y="407231"/>
                    <a:pt x="528489" y="413729"/>
                    <a:pt x="527368" y="416361"/>
                  </a:cubicBezTo>
                  <a:cubicBezTo>
                    <a:pt x="526248" y="418994"/>
                    <a:pt x="524231" y="419218"/>
                    <a:pt x="522326" y="420059"/>
                  </a:cubicBezTo>
                  <a:cubicBezTo>
                    <a:pt x="520422" y="420899"/>
                    <a:pt x="519692" y="420843"/>
                    <a:pt x="515939" y="421403"/>
                  </a:cubicBezTo>
                  <a:cubicBezTo>
                    <a:pt x="512185" y="421964"/>
                    <a:pt x="503166" y="421851"/>
                    <a:pt x="499805" y="423420"/>
                  </a:cubicBezTo>
                  <a:cubicBezTo>
                    <a:pt x="496443" y="424988"/>
                    <a:pt x="495771" y="429357"/>
                    <a:pt x="495771" y="430814"/>
                  </a:cubicBezTo>
                  <a:cubicBezTo>
                    <a:pt x="495771" y="432270"/>
                    <a:pt x="496219" y="432551"/>
                    <a:pt x="499805" y="432158"/>
                  </a:cubicBezTo>
                  <a:cubicBezTo>
                    <a:pt x="503390" y="431766"/>
                    <a:pt x="512634" y="429021"/>
                    <a:pt x="517283" y="428461"/>
                  </a:cubicBezTo>
                  <a:cubicBezTo>
                    <a:pt x="521934" y="427901"/>
                    <a:pt x="525912" y="427901"/>
                    <a:pt x="527704" y="428797"/>
                  </a:cubicBezTo>
                  <a:cubicBezTo>
                    <a:pt x="529497" y="429693"/>
                    <a:pt x="525071" y="432046"/>
                    <a:pt x="528041" y="433838"/>
                  </a:cubicBezTo>
                  <a:lnTo>
                    <a:pt x="530106" y="434752"/>
                  </a:lnTo>
                  <a:lnTo>
                    <a:pt x="525982" y="435739"/>
                  </a:lnTo>
                  <a:cubicBezTo>
                    <a:pt x="523573" y="436272"/>
                    <a:pt x="521682" y="436650"/>
                    <a:pt x="518628" y="437630"/>
                  </a:cubicBezTo>
                  <a:cubicBezTo>
                    <a:pt x="512521" y="439591"/>
                    <a:pt x="506191" y="441888"/>
                    <a:pt x="499805" y="444688"/>
                  </a:cubicBezTo>
                  <a:cubicBezTo>
                    <a:pt x="493417" y="447489"/>
                    <a:pt x="484061" y="453538"/>
                    <a:pt x="480308" y="454435"/>
                  </a:cubicBezTo>
                  <a:cubicBezTo>
                    <a:pt x="476554" y="455331"/>
                    <a:pt x="478067" y="451859"/>
                    <a:pt x="477283" y="450066"/>
                  </a:cubicBezTo>
                  <a:cubicBezTo>
                    <a:pt x="476498" y="448273"/>
                    <a:pt x="476555" y="445360"/>
                    <a:pt x="475602" y="443679"/>
                  </a:cubicBezTo>
                  <a:cubicBezTo>
                    <a:pt x="474650" y="442000"/>
                    <a:pt x="473866" y="441608"/>
                    <a:pt x="471569" y="439983"/>
                  </a:cubicBezTo>
                  <a:cubicBezTo>
                    <a:pt x="469271" y="438358"/>
                    <a:pt x="463781" y="433877"/>
                    <a:pt x="461820" y="433934"/>
                  </a:cubicBezTo>
                  <a:cubicBezTo>
                    <a:pt x="459859" y="433989"/>
                    <a:pt x="460979" y="438134"/>
                    <a:pt x="459803" y="440319"/>
                  </a:cubicBezTo>
                  <a:cubicBezTo>
                    <a:pt x="458627" y="442504"/>
                    <a:pt x="455321" y="443679"/>
                    <a:pt x="454761" y="447041"/>
                  </a:cubicBezTo>
                  <a:cubicBezTo>
                    <a:pt x="454201" y="450402"/>
                    <a:pt x="455377" y="456507"/>
                    <a:pt x="456442" y="460485"/>
                  </a:cubicBezTo>
                  <a:cubicBezTo>
                    <a:pt x="457506" y="464461"/>
                    <a:pt x="458626" y="465974"/>
                    <a:pt x="461147" y="470904"/>
                  </a:cubicBezTo>
                  <a:cubicBezTo>
                    <a:pt x="463668" y="475833"/>
                    <a:pt x="467590" y="483619"/>
                    <a:pt x="471569" y="490060"/>
                  </a:cubicBezTo>
                  <a:cubicBezTo>
                    <a:pt x="475546" y="496503"/>
                    <a:pt x="481260" y="505802"/>
                    <a:pt x="485014" y="509554"/>
                  </a:cubicBezTo>
                  <a:cubicBezTo>
                    <a:pt x="488767" y="513307"/>
                    <a:pt x="491512" y="512579"/>
                    <a:pt x="494089" y="512579"/>
                  </a:cubicBezTo>
                  <a:cubicBezTo>
                    <a:pt x="496667" y="512579"/>
                    <a:pt x="499861" y="511010"/>
                    <a:pt x="500477" y="509554"/>
                  </a:cubicBezTo>
                  <a:cubicBezTo>
                    <a:pt x="501093" y="508098"/>
                    <a:pt x="500869" y="506138"/>
                    <a:pt x="500141" y="503505"/>
                  </a:cubicBezTo>
                  <a:cubicBezTo>
                    <a:pt x="499412" y="500872"/>
                    <a:pt x="498404" y="498408"/>
                    <a:pt x="496107" y="493758"/>
                  </a:cubicBezTo>
                  <a:cubicBezTo>
                    <a:pt x="493809" y="489109"/>
                    <a:pt x="488487" y="480426"/>
                    <a:pt x="486358" y="475609"/>
                  </a:cubicBezTo>
                  <a:cubicBezTo>
                    <a:pt x="484230" y="470792"/>
                    <a:pt x="480532" y="468495"/>
                    <a:pt x="483333" y="464854"/>
                  </a:cubicBezTo>
                  <a:cubicBezTo>
                    <a:pt x="486134" y="461213"/>
                    <a:pt x="496947" y="456956"/>
                    <a:pt x="503166" y="453762"/>
                  </a:cubicBezTo>
                  <a:cubicBezTo>
                    <a:pt x="509384" y="450570"/>
                    <a:pt x="514426" y="447601"/>
                    <a:pt x="520646" y="445696"/>
                  </a:cubicBezTo>
                  <a:cubicBezTo>
                    <a:pt x="526864" y="443791"/>
                    <a:pt x="531962" y="444240"/>
                    <a:pt x="540477" y="442336"/>
                  </a:cubicBezTo>
                  <a:cubicBezTo>
                    <a:pt x="542606" y="441860"/>
                    <a:pt x="545170" y="441243"/>
                    <a:pt x="547931" y="440555"/>
                  </a:cubicBezTo>
                  <a:lnTo>
                    <a:pt x="549109" y="440254"/>
                  </a:lnTo>
                  <a:lnTo>
                    <a:pt x="552180" y="440855"/>
                  </a:lnTo>
                  <a:cubicBezTo>
                    <a:pt x="554190" y="441163"/>
                    <a:pt x="556053" y="441485"/>
                    <a:pt x="557957" y="442241"/>
                  </a:cubicBezTo>
                  <a:cubicBezTo>
                    <a:pt x="561767" y="443753"/>
                    <a:pt x="565016" y="447898"/>
                    <a:pt x="568377" y="448627"/>
                  </a:cubicBezTo>
                  <a:lnTo>
                    <a:pt x="571024" y="448617"/>
                  </a:lnTo>
                  <a:lnTo>
                    <a:pt x="569049" y="450738"/>
                  </a:lnTo>
                  <a:cubicBezTo>
                    <a:pt x="564512" y="453538"/>
                    <a:pt x="551739" y="455779"/>
                    <a:pt x="546193" y="457460"/>
                  </a:cubicBezTo>
                  <a:cubicBezTo>
                    <a:pt x="540645" y="459140"/>
                    <a:pt x="538909" y="460317"/>
                    <a:pt x="535772" y="460821"/>
                  </a:cubicBezTo>
                  <a:cubicBezTo>
                    <a:pt x="532634" y="461325"/>
                    <a:pt x="528881" y="461045"/>
                    <a:pt x="527368" y="460485"/>
                  </a:cubicBezTo>
                  <a:cubicBezTo>
                    <a:pt x="525856" y="459925"/>
                    <a:pt x="527648" y="458356"/>
                    <a:pt x="526696" y="457460"/>
                  </a:cubicBezTo>
                  <a:cubicBezTo>
                    <a:pt x="525744" y="456563"/>
                    <a:pt x="523391" y="455499"/>
                    <a:pt x="521654" y="455107"/>
                  </a:cubicBezTo>
                  <a:cubicBezTo>
                    <a:pt x="519917" y="454715"/>
                    <a:pt x="517395" y="454379"/>
                    <a:pt x="516275" y="455107"/>
                  </a:cubicBezTo>
                  <a:cubicBezTo>
                    <a:pt x="515155" y="455835"/>
                    <a:pt x="516275" y="458524"/>
                    <a:pt x="514930" y="459477"/>
                  </a:cubicBezTo>
                  <a:cubicBezTo>
                    <a:pt x="513586" y="460429"/>
                    <a:pt x="506919" y="459477"/>
                    <a:pt x="506191" y="461157"/>
                  </a:cubicBezTo>
                  <a:cubicBezTo>
                    <a:pt x="505463" y="462837"/>
                    <a:pt x="509216" y="465974"/>
                    <a:pt x="510561" y="469559"/>
                  </a:cubicBezTo>
                  <a:cubicBezTo>
                    <a:pt x="511905" y="473144"/>
                    <a:pt x="512297" y="478242"/>
                    <a:pt x="514258" y="482667"/>
                  </a:cubicBezTo>
                  <a:cubicBezTo>
                    <a:pt x="516219" y="487092"/>
                    <a:pt x="519076" y="492301"/>
                    <a:pt x="522326" y="496111"/>
                  </a:cubicBezTo>
                  <a:cubicBezTo>
                    <a:pt x="525576" y="499919"/>
                    <a:pt x="530113" y="504121"/>
                    <a:pt x="533755" y="505521"/>
                  </a:cubicBezTo>
                  <a:cubicBezTo>
                    <a:pt x="537396" y="506922"/>
                    <a:pt x="541038" y="505746"/>
                    <a:pt x="544175" y="504513"/>
                  </a:cubicBezTo>
                  <a:cubicBezTo>
                    <a:pt x="547313" y="503281"/>
                    <a:pt x="548546" y="499303"/>
                    <a:pt x="552579" y="498128"/>
                  </a:cubicBezTo>
                  <a:cubicBezTo>
                    <a:pt x="556613" y="496951"/>
                    <a:pt x="564176" y="498015"/>
                    <a:pt x="568377" y="497455"/>
                  </a:cubicBezTo>
                  <a:cubicBezTo>
                    <a:pt x="572580" y="496895"/>
                    <a:pt x="574373" y="494654"/>
                    <a:pt x="577790" y="494766"/>
                  </a:cubicBezTo>
                  <a:cubicBezTo>
                    <a:pt x="581207" y="494878"/>
                    <a:pt x="584905" y="498464"/>
                    <a:pt x="588882" y="498128"/>
                  </a:cubicBezTo>
                  <a:cubicBezTo>
                    <a:pt x="592860" y="497791"/>
                    <a:pt x="597511" y="496391"/>
                    <a:pt x="601656" y="492749"/>
                  </a:cubicBezTo>
                  <a:lnTo>
                    <a:pt x="602465" y="491830"/>
                  </a:lnTo>
                  <a:lnTo>
                    <a:pt x="604345" y="492413"/>
                  </a:lnTo>
                  <a:cubicBezTo>
                    <a:pt x="605802" y="493702"/>
                    <a:pt x="603393" y="494486"/>
                    <a:pt x="606698" y="497119"/>
                  </a:cubicBezTo>
                  <a:cubicBezTo>
                    <a:pt x="610003" y="499751"/>
                    <a:pt x="616894" y="506474"/>
                    <a:pt x="624178" y="508211"/>
                  </a:cubicBezTo>
                  <a:cubicBezTo>
                    <a:pt x="631461" y="509946"/>
                    <a:pt x="643057" y="508323"/>
                    <a:pt x="650397" y="507538"/>
                  </a:cubicBezTo>
                  <a:cubicBezTo>
                    <a:pt x="657736" y="506754"/>
                    <a:pt x="662834" y="505690"/>
                    <a:pt x="668212" y="503505"/>
                  </a:cubicBezTo>
                  <a:cubicBezTo>
                    <a:pt x="673591" y="501320"/>
                    <a:pt x="678017" y="497679"/>
                    <a:pt x="682667" y="494430"/>
                  </a:cubicBezTo>
                  <a:cubicBezTo>
                    <a:pt x="687317" y="491181"/>
                    <a:pt x="692583" y="487148"/>
                    <a:pt x="696112" y="484011"/>
                  </a:cubicBezTo>
                  <a:cubicBezTo>
                    <a:pt x="699642" y="480874"/>
                    <a:pt x="701883" y="478858"/>
                    <a:pt x="703844" y="475609"/>
                  </a:cubicBezTo>
                  <a:cubicBezTo>
                    <a:pt x="705805" y="472360"/>
                    <a:pt x="707485" y="468271"/>
                    <a:pt x="707878" y="464517"/>
                  </a:cubicBezTo>
                  <a:cubicBezTo>
                    <a:pt x="708270" y="460765"/>
                    <a:pt x="707373" y="457011"/>
                    <a:pt x="706197" y="453090"/>
                  </a:cubicBezTo>
                  <a:cubicBezTo>
                    <a:pt x="705020" y="449170"/>
                    <a:pt x="703452" y="445640"/>
                    <a:pt x="700819" y="440991"/>
                  </a:cubicBezTo>
                  <a:cubicBezTo>
                    <a:pt x="698186" y="436342"/>
                    <a:pt x="694879" y="429620"/>
                    <a:pt x="690398" y="425194"/>
                  </a:cubicBezTo>
                  <a:cubicBezTo>
                    <a:pt x="685916" y="420769"/>
                    <a:pt x="679586" y="416232"/>
                    <a:pt x="673927" y="414440"/>
                  </a:cubicBezTo>
                  <a:cubicBezTo>
                    <a:pt x="668268" y="412647"/>
                    <a:pt x="665915" y="414720"/>
                    <a:pt x="656448" y="414440"/>
                  </a:cubicBezTo>
                  <a:cubicBezTo>
                    <a:pt x="649347" y="414230"/>
                    <a:pt x="637928" y="413011"/>
                    <a:pt x="627298" y="412699"/>
                  </a:cubicBezTo>
                  <a:cubicBezTo>
                    <a:pt x="623754" y="412595"/>
                    <a:pt x="620297" y="412591"/>
                    <a:pt x="617118" y="412759"/>
                  </a:cubicBezTo>
                  <a:lnTo>
                    <a:pt x="605868" y="413901"/>
                  </a:lnTo>
                  <a:lnTo>
                    <a:pt x="606026" y="412329"/>
                  </a:lnTo>
                  <a:cubicBezTo>
                    <a:pt x="606362" y="408743"/>
                    <a:pt x="606698" y="405607"/>
                    <a:pt x="606698" y="405607"/>
                  </a:cubicBezTo>
                  <a:cubicBezTo>
                    <a:pt x="606978" y="402806"/>
                    <a:pt x="607819" y="398380"/>
                    <a:pt x="607707" y="395524"/>
                  </a:cubicBezTo>
                  <a:cubicBezTo>
                    <a:pt x="607595" y="392667"/>
                    <a:pt x="606138" y="391659"/>
                    <a:pt x="606026" y="388465"/>
                  </a:cubicBezTo>
                  <a:cubicBezTo>
                    <a:pt x="605914" y="385273"/>
                    <a:pt x="606978" y="380735"/>
                    <a:pt x="607034" y="376367"/>
                  </a:cubicBezTo>
                  <a:cubicBezTo>
                    <a:pt x="607090" y="371997"/>
                    <a:pt x="606866" y="366060"/>
                    <a:pt x="606362" y="362250"/>
                  </a:cubicBezTo>
                  <a:cubicBezTo>
                    <a:pt x="605858" y="358442"/>
                    <a:pt x="605746" y="357770"/>
                    <a:pt x="604009" y="353512"/>
                  </a:cubicBezTo>
                  <a:lnTo>
                    <a:pt x="603389" y="351504"/>
                  </a:lnTo>
                  <a:lnTo>
                    <a:pt x="603140" y="349564"/>
                  </a:lnTo>
                  <a:cubicBezTo>
                    <a:pt x="602972" y="348352"/>
                    <a:pt x="602832" y="347015"/>
                    <a:pt x="602888" y="345544"/>
                  </a:cubicBezTo>
                  <a:cubicBezTo>
                    <a:pt x="603112" y="339663"/>
                    <a:pt x="602552" y="328740"/>
                    <a:pt x="602215" y="322017"/>
                  </a:cubicBezTo>
                  <a:cubicBezTo>
                    <a:pt x="601879" y="315295"/>
                    <a:pt x="601655" y="309862"/>
                    <a:pt x="600871" y="305213"/>
                  </a:cubicBezTo>
                  <a:cubicBezTo>
                    <a:pt x="600087" y="300564"/>
                    <a:pt x="598126" y="297987"/>
                    <a:pt x="597510" y="294121"/>
                  </a:cubicBezTo>
                  <a:cubicBezTo>
                    <a:pt x="596893" y="290257"/>
                    <a:pt x="597790" y="284935"/>
                    <a:pt x="597174" y="282023"/>
                  </a:cubicBezTo>
                  <a:cubicBezTo>
                    <a:pt x="596557" y="279109"/>
                    <a:pt x="594204" y="278941"/>
                    <a:pt x="593811" y="276645"/>
                  </a:cubicBezTo>
                  <a:cubicBezTo>
                    <a:pt x="593419" y="274349"/>
                    <a:pt x="592299" y="271211"/>
                    <a:pt x="594820" y="268242"/>
                  </a:cubicBezTo>
                  <a:cubicBezTo>
                    <a:pt x="597342" y="265274"/>
                    <a:pt x="604064" y="262249"/>
                    <a:pt x="608938" y="258831"/>
                  </a:cubicBezTo>
                  <a:cubicBezTo>
                    <a:pt x="613812" y="255415"/>
                    <a:pt x="620535" y="251157"/>
                    <a:pt x="624065" y="247740"/>
                  </a:cubicBezTo>
                  <a:cubicBezTo>
                    <a:pt x="627594" y="244324"/>
                    <a:pt x="630059" y="241915"/>
                    <a:pt x="630115" y="238330"/>
                  </a:cubicBezTo>
                  <a:cubicBezTo>
                    <a:pt x="630171" y="234745"/>
                    <a:pt x="627034" y="229479"/>
                    <a:pt x="624401" y="226231"/>
                  </a:cubicBezTo>
                  <a:cubicBezTo>
                    <a:pt x="621768" y="222982"/>
                    <a:pt x="617397" y="221021"/>
                    <a:pt x="614316" y="218837"/>
                  </a:cubicBezTo>
                  <a:cubicBezTo>
                    <a:pt x="611235" y="216652"/>
                    <a:pt x="608490" y="213683"/>
                    <a:pt x="605913" y="213123"/>
                  </a:cubicBezTo>
                  <a:cubicBezTo>
                    <a:pt x="603336" y="212563"/>
                    <a:pt x="601655" y="214243"/>
                    <a:pt x="598854" y="215476"/>
                  </a:cubicBezTo>
                  <a:cubicBezTo>
                    <a:pt x="596753" y="216400"/>
                    <a:pt x="592320" y="218774"/>
                    <a:pt x="590235" y="219902"/>
                  </a:cubicBezTo>
                  <a:lnTo>
                    <a:pt x="589393" y="220360"/>
                  </a:lnTo>
                  <a:lnTo>
                    <a:pt x="589345" y="220019"/>
                  </a:lnTo>
                  <a:cubicBezTo>
                    <a:pt x="589064" y="219326"/>
                    <a:pt x="588518" y="218711"/>
                    <a:pt x="588210" y="218066"/>
                  </a:cubicBezTo>
                  <a:cubicBezTo>
                    <a:pt x="587594" y="216778"/>
                    <a:pt x="584737" y="215994"/>
                    <a:pt x="585185" y="214705"/>
                  </a:cubicBezTo>
                  <a:cubicBezTo>
                    <a:pt x="585633" y="213416"/>
                    <a:pt x="588602" y="212744"/>
                    <a:pt x="590899" y="210335"/>
                  </a:cubicBezTo>
                  <a:cubicBezTo>
                    <a:pt x="593196" y="207927"/>
                    <a:pt x="597959" y="204454"/>
                    <a:pt x="598967" y="200253"/>
                  </a:cubicBezTo>
                  <a:cubicBezTo>
                    <a:pt x="599976" y="196052"/>
                    <a:pt x="598407" y="188938"/>
                    <a:pt x="596951" y="185129"/>
                  </a:cubicBezTo>
                  <a:cubicBezTo>
                    <a:pt x="595493" y="181320"/>
                    <a:pt x="593196" y="179863"/>
                    <a:pt x="590227" y="177398"/>
                  </a:cubicBezTo>
                  <a:cubicBezTo>
                    <a:pt x="587258" y="174934"/>
                    <a:pt x="583168" y="172469"/>
                    <a:pt x="579135" y="170341"/>
                  </a:cubicBezTo>
                  <a:cubicBezTo>
                    <a:pt x="575101" y="168212"/>
                    <a:pt x="570283" y="166811"/>
                    <a:pt x="566024" y="164626"/>
                  </a:cubicBezTo>
                  <a:cubicBezTo>
                    <a:pt x="561767" y="162443"/>
                    <a:pt x="558125" y="158129"/>
                    <a:pt x="553588" y="157233"/>
                  </a:cubicBezTo>
                  <a:cubicBezTo>
                    <a:pt x="552453" y="157009"/>
                    <a:pt x="551291" y="156994"/>
                    <a:pt x="550103" y="157107"/>
                  </a:cubicBezTo>
                  <a:close/>
                  <a:moveTo>
                    <a:pt x="0" y="0"/>
                  </a:moveTo>
                  <a:lnTo>
                    <a:pt x="839788" y="0"/>
                  </a:lnTo>
                  <a:lnTo>
                    <a:pt x="839788" y="1212850"/>
                  </a:lnTo>
                  <a:lnTo>
                    <a:pt x="0" y="121285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043263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322991" y="80143"/>
            <a:ext cx="11388152" cy="6758749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2.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依据元素周期表，突破强、弱电解质的记忆</a:t>
            </a:r>
            <a:endParaRPr lang="zh-CN" altLang="zh-CN" sz="2800" b="1" kern="100" dirty="0">
              <a:solidFill>
                <a:srgbClr val="FF0000"/>
              </a:solidFill>
              <a:latin typeface="宋体"/>
              <a:cs typeface="Courier New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en-US" altLang="zh-CN" sz="2800" b="1" kern="100" dirty="0" err="1">
                <a:solidFill>
                  <a:srgbClr val="0000FF"/>
                </a:solidFill>
                <a:latin typeface="宋体"/>
                <a:ea typeface="华文细黑"/>
                <a:cs typeface="Times New Roman"/>
              </a:rPr>
              <a:t>Ⅰ</a:t>
            </a:r>
            <a:r>
              <a:rPr lang="en-US" altLang="zh-CN" sz="2800" b="1" kern="100" dirty="0" err="1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b="1" kern="100" dirty="0">
                <a:latin typeface="Times New Roman"/>
                <a:ea typeface="华文细黑"/>
                <a:cs typeface="Times New Roman"/>
              </a:rPr>
              <a:t>：除</a:t>
            </a:r>
            <a:r>
              <a:rPr lang="en-US" altLang="zh-CN" sz="2800" b="1" kern="100" dirty="0" err="1" smtClean="0">
                <a:latin typeface="Times New Roman"/>
                <a:ea typeface="华文细黑"/>
                <a:cs typeface="Courier New"/>
              </a:rPr>
              <a:t>LiOH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与</a:t>
            </a:r>
            <a:r>
              <a:rPr lang="en-US" altLang="zh-CN" sz="2800" b="1" kern="100" dirty="0" err="1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Ca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(OH)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类似，中强</a:t>
            </a:r>
            <a:r>
              <a:rPr lang="zh-CN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碱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微溶</a:t>
            </a:r>
            <a:r>
              <a:rPr lang="zh-CN" altLang="en-US" sz="2800" b="1" kern="100" dirty="0" smtClean="0">
                <a:latin typeface="Times New Roman"/>
                <a:ea typeface="华文细黑"/>
                <a:cs typeface="Times New Roman"/>
              </a:rPr>
              <a:t>）</a:t>
            </a:r>
            <a:r>
              <a:rPr lang="zh-CN" altLang="zh-CN" sz="2800" b="1" kern="100" dirty="0" smtClean="0">
                <a:latin typeface="Times New Roman"/>
                <a:ea typeface="华文细黑"/>
                <a:cs typeface="Times New Roman"/>
              </a:rPr>
              <a:t>外</a:t>
            </a:r>
            <a:r>
              <a:rPr lang="zh-CN" altLang="zh-CN" sz="2800" b="1" kern="100" dirty="0">
                <a:latin typeface="Times New Roman"/>
                <a:ea typeface="华文细黑"/>
                <a:cs typeface="Times New Roman"/>
              </a:rPr>
              <a:t>其余都是</a:t>
            </a:r>
            <a:r>
              <a:rPr lang="zh-CN" altLang="zh-CN" sz="2800" b="1" kern="100" dirty="0" smtClean="0">
                <a:latin typeface="Times New Roman"/>
                <a:ea typeface="华文细黑"/>
                <a:cs typeface="Times New Roman"/>
              </a:rPr>
              <a:t>强碱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强</a:t>
            </a:r>
            <a:r>
              <a:rPr lang="zh-CN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碱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易溶</a:t>
            </a:r>
            <a:r>
              <a:rPr lang="zh-CN" altLang="zh-CN" sz="2800" b="1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b="1" kern="100" dirty="0">
              <a:latin typeface="宋体"/>
              <a:cs typeface="Courier New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en-US" altLang="zh-CN" sz="2800" b="1" kern="100" dirty="0" err="1">
                <a:solidFill>
                  <a:srgbClr val="0000FF"/>
                </a:solidFill>
                <a:latin typeface="宋体"/>
                <a:ea typeface="华文细黑"/>
                <a:cs typeface="Times New Roman"/>
              </a:rPr>
              <a:t>Ⅱ</a:t>
            </a:r>
            <a:r>
              <a:rPr lang="en-US" altLang="zh-CN" sz="2800" b="1" kern="100" dirty="0" err="1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b="1" kern="100" dirty="0">
                <a:latin typeface="Times New Roman"/>
                <a:ea typeface="华文细黑"/>
                <a:cs typeface="Times New Roman"/>
              </a:rPr>
              <a:t>：除</a:t>
            </a:r>
            <a:r>
              <a:rPr lang="en-US" altLang="zh-CN" sz="2800" b="1" kern="100" dirty="0">
                <a:latin typeface="Times New Roman"/>
                <a:ea typeface="华文细黑"/>
                <a:cs typeface="Courier New"/>
              </a:rPr>
              <a:t>Mg(OH)</a:t>
            </a:r>
            <a:r>
              <a:rPr lang="en-US" altLang="zh-CN" sz="2800" b="1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b="1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b="1" kern="100" dirty="0">
                <a:latin typeface="Times New Roman"/>
                <a:ea typeface="华文细黑"/>
                <a:cs typeface="Courier New"/>
              </a:rPr>
              <a:t>Be(OH)</a:t>
            </a:r>
            <a:r>
              <a:rPr lang="en-US" altLang="zh-CN" sz="2800" b="1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b="1" kern="100" dirty="0">
                <a:latin typeface="Times New Roman"/>
                <a:ea typeface="华文细黑"/>
                <a:cs typeface="Times New Roman"/>
              </a:rPr>
              <a:t>外其余都是强碱。</a:t>
            </a:r>
            <a:endParaRPr lang="zh-CN" altLang="zh-CN" sz="2800" b="1" kern="100" dirty="0">
              <a:latin typeface="宋体"/>
              <a:cs typeface="Courier New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en-US" altLang="zh-CN" sz="2800" b="1" kern="100" dirty="0" err="1">
                <a:solidFill>
                  <a:srgbClr val="0000FF"/>
                </a:solidFill>
                <a:latin typeface="宋体"/>
                <a:ea typeface="华文细黑"/>
                <a:cs typeface="Times New Roman"/>
              </a:rPr>
              <a:t>Ⅲ</a:t>
            </a:r>
            <a:r>
              <a:rPr lang="en-US" altLang="zh-CN" sz="2800" b="1" kern="100" dirty="0" err="1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b="1" kern="100" dirty="0">
                <a:latin typeface="Times New Roman"/>
                <a:ea typeface="华文细黑"/>
                <a:cs typeface="Times New Roman"/>
              </a:rPr>
              <a:t>：</a:t>
            </a:r>
            <a:r>
              <a:rPr lang="en-US" altLang="zh-CN" sz="2800" b="1" kern="100" dirty="0">
                <a:latin typeface="Times New Roman"/>
                <a:ea typeface="华文细黑"/>
                <a:cs typeface="Courier New"/>
              </a:rPr>
              <a:t>Al(OH)</a:t>
            </a:r>
            <a:r>
              <a:rPr lang="en-US" altLang="zh-CN" sz="2800" b="1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b="1" kern="100" dirty="0">
                <a:latin typeface="Times New Roman"/>
                <a:ea typeface="华文细黑"/>
                <a:cs typeface="Times New Roman"/>
              </a:rPr>
              <a:t>是两性氢氧化物。</a:t>
            </a:r>
            <a:endParaRPr lang="zh-CN" altLang="zh-CN" sz="2800" b="1" kern="100" dirty="0">
              <a:latin typeface="宋体"/>
              <a:cs typeface="Courier New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en-US" altLang="zh-CN" sz="2800" b="1" kern="100" dirty="0" err="1">
                <a:solidFill>
                  <a:srgbClr val="0000FF"/>
                </a:solidFill>
                <a:latin typeface="宋体"/>
                <a:ea typeface="华文细黑"/>
                <a:cs typeface="Times New Roman"/>
              </a:rPr>
              <a:t>Ⅳ</a:t>
            </a:r>
            <a:r>
              <a:rPr lang="en-US" altLang="zh-CN" sz="2800" b="1" kern="100" dirty="0" err="1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b="1" kern="100" dirty="0">
                <a:latin typeface="Times New Roman"/>
                <a:ea typeface="华文细黑"/>
                <a:cs typeface="Times New Roman"/>
              </a:rPr>
              <a:t>：</a:t>
            </a:r>
            <a:r>
              <a:rPr lang="en-US" altLang="zh-CN" sz="2800" b="1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b="1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b="1" kern="100" dirty="0">
                <a:latin typeface="Times New Roman"/>
                <a:ea typeface="华文细黑"/>
                <a:cs typeface="Courier New"/>
              </a:rPr>
              <a:t>CO</a:t>
            </a:r>
            <a:r>
              <a:rPr lang="en-US" altLang="zh-CN" sz="2800" b="1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b="1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b="1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b="1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b="1" kern="100" dirty="0">
                <a:latin typeface="Times New Roman"/>
                <a:ea typeface="华文细黑"/>
                <a:cs typeface="Courier New"/>
              </a:rPr>
              <a:t>SiO</a:t>
            </a:r>
            <a:r>
              <a:rPr lang="en-US" altLang="zh-CN" sz="2800" b="1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b="1" kern="100" dirty="0">
                <a:latin typeface="Times New Roman"/>
                <a:ea typeface="华文细黑"/>
                <a:cs typeface="Times New Roman"/>
              </a:rPr>
              <a:t>均为弱酸。</a:t>
            </a:r>
            <a:endParaRPr lang="zh-CN" altLang="zh-CN" sz="2800" b="1" kern="100" dirty="0">
              <a:latin typeface="宋体"/>
              <a:cs typeface="Courier New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en-US" altLang="zh-CN" sz="2800" b="1" kern="100" dirty="0" err="1">
                <a:solidFill>
                  <a:srgbClr val="0000FF"/>
                </a:solidFill>
                <a:latin typeface="宋体"/>
                <a:ea typeface="华文细黑"/>
                <a:cs typeface="Times New Roman"/>
              </a:rPr>
              <a:t>Ⅴ</a:t>
            </a:r>
            <a:r>
              <a:rPr lang="en-US" altLang="zh-CN" sz="2800" b="1" kern="100" dirty="0" err="1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b="1" kern="100" dirty="0">
                <a:latin typeface="Times New Roman"/>
                <a:ea typeface="华文细黑"/>
                <a:cs typeface="Times New Roman"/>
              </a:rPr>
              <a:t>：强酸：</a:t>
            </a:r>
            <a:r>
              <a:rPr lang="en-US" altLang="zh-CN" sz="2800" b="1" kern="100" dirty="0">
                <a:latin typeface="Times New Roman"/>
                <a:ea typeface="华文细黑"/>
                <a:cs typeface="Courier New"/>
              </a:rPr>
              <a:t>HNO</a:t>
            </a:r>
            <a:r>
              <a:rPr lang="en-US" altLang="zh-CN" sz="2800" b="1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b="1" kern="100" dirty="0">
                <a:latin typeface="Times New Roman"/>
                <a:ea typeface="华文细黑"/>
                <a:cs typeface="Times New Roman"/>
              </a:rPr>
              <a:t>　中强</a:t>
            </a:r>
            <a:r>
              <a:rPr lang="en-US" altLang="zh-CN" sz="2800" b="1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b="1" kern="100" dirty="0">
                <a:latin typeface="Times New Roman"/>
                <a:ea typeface="华文细黑"/>
                <a:cs typeface="Times New Roman"/>
              </a:rPr>
              <a:t>或弱</a:t>
            </a:r>
            <a:r>
              <a:rPr lang="en-US" altLang="zh-CN" sz="2800" b="1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b="1" kern="100" dirty="0">
                <a:latin typeface="Times New Roman"/>
                <a:ea typeface="华文细黑"/>
                <a:cs typeface="Times New Roman"/>
              </a:rPr>
              <a:t>酸：</a:t>
            </a:r>
            <a:r>
              <a:rPr lang="en-US" altLang="zh-CN" sz="2800" b="1" kern="100" dirty="0">
                <a:latin typeface="Times New Roman"/>
                <a:ea typeface="华文细黑"/>
                <a:cs typeface="Courier New"/>
              </a:rPr>
              <a:t>HNO</a:t>
            </a:r>
            <a:r>
              <a:rPr lang="en-US" altLang="zh-CN" sz="2800" b="1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b="1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b="1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b="1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b="1" kern="100" dirty="0">
                <a:latin typeface="Times New Roman"/>
                <a:ea typeface="华文细黑"/>
                <a:cs typeface="Courier New"/>
              </a:rPr>
              <a:t>PO</a:t>
            </a:r>
            <a:r>
              <a:rPr lang="en-US" altLang="zh-CN" sz="2800" b="1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b="1" kern="100" dirty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b="1" kern="100" dirty="0">
              <a:latin typeface="宋体"/>
              <a:cs typeface="Courier New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en-US" altLang="zh-CN" sz="2800" b="1" kern="100" dirty="0" err="1">
                <a:solidFill>
                  <a:srgbClr val="0000FF"/>
                </a:solidFill>
                <a:latin typeface="宋体"/>
                <a:ea typeface="华文细黑"/>
                <a:cs typeface="Times New Roman"/>
              </a:rPr>
              <a:t>Ⅵ</a:t>
            </a:r>
            <a:r>
              <a:rPr lang="en-US" altLang="zh-CN" sz="2800" b="1" kern="100" dirty="0" err="1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b="1" kern="100" dirty="0">
                <a:latin typeface="Times New Roman"/>
                <a:ea typeface="华文细黑"/>
                <a:cs typeface="Times New Roman"/>
              </a:rPr>
              <a:t>：强酸：</a:t>
            </a:r>
            <a:r>
              <a:rPr lang="en-US" altLang="zh-CN" sz="2800" b="1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b="1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b="1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b="1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b="1" kern="100" dirty="0">
                <a:latin typeface="Times New Roman"/>
                <a:ea typeface="华文细黑"/>
                <a:cs typeface="Times New Roman"/>
              </a:rPr>
              <a:t>　弱酸：</a:t>
            </a:r>
            <a:r>
              <a:rPr lang="en-US" altLang="zh-CN" sz="2800" b="1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b="1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b="1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b="1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b="1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b="1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b="1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b="1" kern="100" dirty="0">
                <a:latin typeface="Times New Roman"/>
                <a:ea typeface="华文细黑"/>
                <a:cs typeface="Courier New"/>
              </a:rPr>
              <a:t>S</a:t>
            </a:r>
            <a:r>
              <a:rPr lang="zh-CN" altLang="zh-CN" sz="2800" b="1" kern="100" dirty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b="1" kern="100" dirty="0">
              <a:latin typeface="宋体"/>
              <a:cs typeface="Courier New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en-US" altLang="zh-CN" sz="2800" b="1" kern="100" dirty="0" err="1">
                <a:solidFill>
                  <a:srgbClr val="0000FF"/>
                </a:solidFill>
                <a:latin typeface="宋体"/>
                <a:ea typeface="华文细黑"/>
                <a:cs typeface="Times New Roman"/>
              </a:rPr>
              <a:t>Ⅶ</a:t>
            </a:r>
            <a:r>
              <a:rPr lang="en-US" altLang="zh-CN" sz="2800" b="1" kern="100" dirty="0" err="1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b="1" kern="100" dirty="0">
                <a:latin typeface="Times New Roman"/>
                <a:ea typeface="华文细黑"/>
                <a:cs typeface="Times New Roman"/>
              </a:rPr>
              <a:t>：强酸：</a:t>
            </a:r>
            <a:r>
              <a:rPr lang="en-US" altLang="zh-CN" sz="2800" b="1" kern="100" dirty="0" err="1">
                <a:latin typeface="Times New Roman"/>
                <a:ea typeface="华文细黑"/>
                <a:cs typeface="Courier New"/>
              </a:rPr>
              <a:t>HCl</a:t>
            </a:r>
            <a:r>
              <a:rPr lang="zh-CN" altLang="zh-CN" sz="2800" b="1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b="1" kern="100" dirty="0" err="1">
                <a:latin typeface="Times New Roman"/>
                <a:ea typeface="华文细黑"/>
                <a:cs typeface="Courier New"/>
              </a:rPr>
              <a:t>HBr</a:t>
            </a:r>
            <a:r>
              <a:rPr lang="zh-CN" altLang="zh-CN" sz="2800" b="1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b="1" kern="100" dirty="0">
                <a:latin typeface="Times New Roman"/>
                <a:ea typeface="华文细黑"/>
                <a:cs typeface="Courier New"/>
              </a:rPr>
              <a:t>HI</a:t>
            </a:r>
            <a:r>
              <a:rPr lang="zh-CN" altLang="zh-CN" sz="2800" b="1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b="1" kern="100" dirty="0">
                <a:latin typeface="Times New Roman"/>
                <a:ea typeface="华文细黑"/>
                <a:cs typeface="Courier New"/>
              </a:rPr>
              <a:t>HClO</a:t>
            </a:r>
            <a:r>
              <a:rPr lang="en-US" altLang="zh-CN" sz="2800" b="1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b="1" kern="100" dirty="0">
                <a:latin typeface="Times New Roman"/>
                <a:ea typeface="华文细黑"/>
                <a:cs typeface="Times New Roman"/>
              </a:rPr>
              <a:t>等</a:t>
            </a:r>
            <a:endParaRPr lang="zh-CN" altLang="zh-CN" sz="2800" b="1" kern="100" dirty="0">
              <a:latin typeface="宋体"/>
              <a:cs typeface="Courier New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弱酸：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HF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b="1" kern="100" dirty="0" err="1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HClO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等。</a:t>
            </a:r>
            <a:endParaRPr lang="zh-CN" altLang="zh-CN" sz="2800" b="1" kern="100" dirty="0">
              <a:solidFill>
                <a:srgbClr val="FF0000"/>
              </a:solidFill>
              <a:latin typeface="宋体"/>
              <a:cs typeface="Courier New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zh-CN" sz="2800" b="1" kern="100" dirty="0">
                <a:latin typeface="Times New Roman"/>
                <a:ea typeface="华文细黑"/>
                <a:cs typeface="Times New Roman"/>
              </a:rPr>
              <a:t>过渡元素中常见的弱碱：</a:t>
            </a:r>
            <a:r>
              <a:rPr lang="en-US" altLang="zh-CN" sz="2800" b="1" kern="100" dirty="0">
                <a:latin typeface="Times New Roman"/>
                <a:ea typeface="华文细黑"/>
                <a:cs typeface="Courier New"/>
              </a:rPr>
              <a:t>Fe(OH)</a:t>
            </a:r>
            <a:r>
              <a:rPr lang="en-US" altLang="zh-CN" sz="2800" b="1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b="1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b="1" kern="100" dirty="0">
                <a:latin typeface="Times New Roman"/>
                <a:ea typeface="华文细黑"/>
                <a:cs typeface="Courier New"/>
              </a:rPr>
              <a:t>Fe(OH)</a:t>
            </a:r>
            <a:r>
              <a:rPr lang="en-US" altLang="zh-CN" sz="2800" b="1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b="1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b="1" kern="100" dirty="0">
                <a:latin typeface="Times New Roman"/>
                <a:ea typeface="华文细黑"/>
                <a:cs typeface="Courier New"/>
              </a:rPr>
              <a:t>Cu(OH)</a:t>
            </a:r>
            <a:r>
              <a:rPr lang="en-US" altLang="zh-CN" sz="2800" b="1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b="1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b="1" kern="100" dirty="0">
                <a:latin typeface="Times New Roman"/>
                <a:ea typeface="华文细黑"/>
                <a:cs typeface="Courier New"/>
              </a:rPr>
              <a:t>Zn(OH)</a:t>
            </a:r>
            <a:r>
              <a:rPr lang="en-US" altLang="zh-CN" sz="2800" b="1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b="1" kern="100" dirty="0">
                <a:latin typeface="Times New Roman"/>
                <a:ea typeface="华文细黑"/>
                <a:cs typeface="Times New Roman"/>
              </a:rPr>
              <a:t>等。</a:t>
            </a:r>
            <a:endParaRPr lang="zh-CN" altLang="zh-CN" sz="2800" b="1" kern="100" dirty="0">
              <a:latin typeface="宋体"/>
              <a:cs typeface="Courier New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cs typeface="Times New Roman"/>
              </a:rPr>
              <a:t>注意：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盐不论难溶、易溶，绝大多数都是强电解质。</a:t>
            </a:r>
            <a:endParaRPr lang="zh-CN" altLang="zh-CN" sz="2800" b="1" kern="100" dirty="0">
              <a:solidFill>
                <a:srgbClr val="FF0000"/>
              </a:solidFill>
              <a:effectLst/>
              <a:latin typeface="宋体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961005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16600" y="1557586"/>
            <a:ext cx="11639246" cy="4324261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ts val="55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滤渣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Ⅰ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的主要成分是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FeS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________(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填化学式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；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Fe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被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FeS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还原的离子方程式为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ts val="55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　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硫酸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渣加硫酸酸溶，得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Fe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Fe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Al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的溶液，加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FeS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还原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Fe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SiO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不溶于酸，滤渣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Ⅰ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中还有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SiO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ts val="5500"/>
              </a:lnSpc>
              <a:spcAft>
                <a:spcPts val="0"/>
              </a:spcAft>
            </a:pP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反应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物为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Fe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FeS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硫显－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价，铁显＋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价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，生成物有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Fe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(Fe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被还原为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Fe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滤渣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Ⅰ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成分之一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，根据得失电子守恒配平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566814" y="2231366"/>
            <a:ext cx="457763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just">
              <a:lnSpc>
                <a:spcPct val="150000"/>
              </a:lnSpc>
            </a:pPr>
            <a:r>
              <a:rPr lang="en-US" altLang="zh-CN" sz="2800" kern="100" dirty="0" smtClean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2Fe</a:t>
            </a:r>
            <a:r>
              <a:rPr lang="en-US" altLang="zh-CN" sz="2800" kern="100" baseline="30000" dirty="0" smtClean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baseline="300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FeS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spc="-8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=3Fe</a:t>
            </a:r>
            <a:r>
              <a:rPr lang="en-US" altLang="zh-CN" sz="2800" kern="100" baseline="300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2S</a:t>
            </a:r>
            <a:endParaRPr lang="zh-CN" altLang="zh-CN" sz="2800" kern="100" dirty="0">
              <a:solidFill>
                <a:prstClr val="black"/>
              </a:solidFill>
              <a:latin typeface="宋体"/>
              <a:cs typeface="Courier New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783781" y="1670863"/>
            <a:ext cx="8643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SiO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2</a:t>
            </a:r>
            <a:endParaRPr lang="zh-CN" altLang="en-US" dirty="0"/>
          </a:p>
        </p:txBody>
      </p:sp>
      <p:sp>
        <p:nvSpPr>
          <p:cNvPr id="23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4107199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24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4535292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5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4963385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6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5391478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7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5819571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8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6247664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9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6675757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30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7103850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31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7531943" y="6856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32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8038382" y="6856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33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8657011" y="6856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34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9244542" y="6856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5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9871462" y="6856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6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10440367" y="6856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sp>
        <p:nvSpPr>
          <p:cNvPr id="37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10983763" y="6856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15</a:t>
            </a:r>
          </a:p>
        </p:txBody>
      </p:sp>
      <p:sp>
        <p:nvSpPr>
          <p:cNvPr id="38" name="Rectangle 21">
            <a:hlinkClick r:id="rId17" action="ppaction://hlinksldjump"/>
          </p:cNvPr>
          <p:cNvSpPr>
            <a:spLocks noChangeArrowheads="1"/>
          </p:cNvSpPr>
          <p:nvPr/>
        </p:nvSpPr>
        <p:spPr bwMode="auto">
          <a:xfrm>
            <a:off x="11527164" y="6856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16</a:t>
            </a:r>
          </a:p>
        </p:txBody>
      </p:sp>
      <p:sp>
        <p:nvSpPr>
          <p:cNvPr id="21" name="矩形 20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5047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76654012"/>
              </p:ext>
            </p:extLst>
          </p:nvPr>
        </p:nvGraphicFramePr>
        <p:xfrm>
          <a:off x="430720" y="2565698"/>
          <a:ext cx="11331575" cy="3854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321" name="文档" r:id="rId3" imgW="11479403" imgH="3914124" progId="Word.Document.12">
                  <p:embed/>
                </p:oleObj>
              </mc:Choice>
              <mc:Fallback>
                <p:oleObj name="文档" r:id="rId3" imgW="11479403" imgH="3914124" progId="Word.Document.12">
                  <p:embed/>
                  <p:pic>
                    <p:nvPicPr>
                      <p:cNvPr id="0" name="Picture 3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0720" y="2565698"/>
                        <a:ext cx="11331575" cy="3854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15306067"/>
              </p:ext>
            </p:extLst>
          </p:nvPr>
        </p:nvGraphicFramePr>
        <p:xfrm>
          <a:off x="7094538" y="1269554"/>
          <a:ext cx="4584700" cy="820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322" name="文档" r:id="rId5" imgW="4655181" imgH="831393" progId="Word.Document.12">
                  <p:embed/>
                </p:oleObj>
              </mc:Choice>
              <mc:Fallback>
                <p:oleObj name="文档" r:id="rId5" imgW="4655181" imgH="831393" progId="Word.Document.12">
                  <p:embed/>
                  <p:pic>
                    <p:nvPicPr>
                      <p:cNvPr id="0" name="Picture 3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94538" y="1269554"/>
                        <a:ext cx="4584700" cy="8207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矩形 20"/>
          <p:cNvSpPr/>
          <p:nvPr/>
        </p:nvSpPr>
        <p:spPr>
          <a:xfrm>
            <a:off x="352933" y="1151246"/>
            <a:ext cx="11639246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kern="100" dirty="0">
                <a:latin typeface="Times New Roman"/>
                <a:ea typeface="华文细黑" pitchFamily="2" charset="-122"/>
              </a:rPr>
              <a:t>(3)</a:t>
            </a:r>
            <a:r>
              <a:rPr lang="en-US" altLang="zh-CN" sz="2800" kern="100" dirty="0">
                <a:latin typeface="宋体"/>
                <a:ea typeface="华文细黑" pitchFamily="2" charset="-122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 pitchFamily="2" charset="-122"/>
                <a:cs typeface="Times New Roman"/>
              </a:rPr>
              <a:t>氧化</a:t>
            </a:r>
            <a:r>
              <a:rPr lang="en-US" altLang="zh-CN" sz="2800" kern="100" dirty="0">
                <a:latin typeface="宋体"/>
                <a:ea typeface="华文细黑" pitchFamily="2" charset="-122"/>
                <a:cs typeface="Times New Roman"/>
              </a:rPr>
              <a:t>”</a:t>
            </a:r>
            <a:r>
              <a:rPr lang="zh-CN" altLang="zh-CN" sz="2800" kern="100" dirty="0">
                <a:latin typeface="Times New Roman"/>
                <a:ea typeface="华文细黑" pitchFamily="2" charset="-122"/>
                <a:cs typeface="Times New Roman"/>
              </a:rPr>
              <a:t>中，生成</a:t>
            </a:r>
            <a:r>
              <a:rPr lang="en-US" altLang="zh-CN" sz="2800" kern="100" dirty="0" err="1">
                <a:latin typeface="Times New Roman"/>
                <a:ea typeface="华文细黑" pitchFamily="2" charset="-122"/>
              </a:rPr>
              <a:t>FeOOH</a:t>
            </a:r>
            <a:r>
              <a:rPr lang="zh-CN" altLang="zh-CN" sz="2800" kern="100" dirty="0">
                <a:latin typeface="Times New Roman"/>
                <a:ea typeface="华文细黑" pitchFamily="2" charset="-122"/>
                <a:cs typeface="Times New Roman"/>
              </a:rPr>
              <a:t>的离子方程式</a:t>
            </a:r>
            <a:r>
              <a:rPr lang="zh-CN" altLang="zh-CN" sz="2800" kern="100" dirty="0" smtClean="0">
                <a:latin typeface="Times New Roman"/>
                <a:ea typeface="华文细黑" pitchFamily="2" charset="-122"/>
                <a:cs typeface="Times New Roman"/>
              </a:rPr>
              <a:t>为</a:t>
            </a:r>
            <a:r>
              <a:rPr lang="en-US" altLang="zh-CN" sz="2800" kern="100" dirty="0" smtClean="0">
                <a:latin typeface="Times New Roman"/>
                <a:ea typeface="华文细黑" pitchFamily="2" charset="-122"/>
              </a:rPr>
              <a:t>______________________	</a:t>
            </a:r>
          </a:p>
          <a:p>
            <a:pPr>
              <a:lnSpc>
                <a:spcPct val="150000"/>
              </a:lnSpc>
            </a:pPr>
            <a:r>
              <a:rPr lang="en-US" altLang="zh-CN" sz="2800" kern="100" dirty="0" smtClean="0">
                <a:latin typeface="Times New Roman"/>
                <a:ea typeface="华文细黑" pitchFamily="2" charset="-122"/>
              </a:rPr>
              <a:t>_________________________</a:t>
            </a:r>
            <a:r>
              <a:rPr lang="en-US" altLang="zh-CN" sz="2800" kern="100" dirty="0">
                <a:latin typeface="Times New Roman"/>
                <a:ea typeface="华文细黑" pitchFamily="2" charset="-122"/>
              </a:rPr>
              <a:t>_____</a:t>
            </a:r>
            <a:r>
              <a:rPr lang="zh-CN" altLang="zh-CN" sz="2800" kern="100" dirty="0" smtClean="0">
                <a:latin typeface="Times New Roman"/>
                <a:ea typeface="华文细黑" pitchFamily="2" charset="-122"/>
                <a:cs typeface="Times New Roman"/>
              </a:rPr>
              <a:t>。</a:t>
            </a:r>
            <a:endParaRPr lang="zh-CN" altLang="en-US" sz="2800" dirty="0">
              <a:ea typeface="华文细黑" pitchFamily="2" charset="-122"/>
            </a:endParaRPr>
          </a:p>
        </p:txBody>
      </p:sp>
      <p:cxnSp>
        <p:nvCxnSpPr>
          <p:cNvPr id="23" name="直接箭头连接符 22"/>
          <p:cNvCxnSpPr/>
          <p:nvPr/>
        </p:nvCxnSpPr>
        <p:spPr>
          <a:xfrm>
            <a:off x="7751260" y="4293890"/>
            <a:ext cx="837946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/>
          <p:nvPr/>
        </p:nvCxnSpPr>
        <p:spPr>
          <a:xfrm>
            <a:off x="7561516" y="5013970"/>
            <a:ext cx="837946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4107199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26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4535292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7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4963385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8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5391478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9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5819571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30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6247664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31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6675757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32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7103850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33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7531943" y="6856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34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8038382" y="6856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35" name="Rectangle 21">
            <a:hlinkClick r:id="rId17" action="ppaction://hlinksldjump"/>
          </p:cNvPr>
          <p:cNvSpPr>
            <a:spLocks noChangeArrowheads="1"/>
          </p:cNvSpPr>
          <p:nvPr/>
        </p:nvSpPr>
        <p:spPr bwMode="auto">
          <a:xfrm>
            <a:off x="8657011" y="6856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36" name="Rectangle 21">
            <a:hlinkClick r:id="rId18" action="ppaction://hlinksldjump"/>
          </p:cNvPr>
          <p:cNvSpPr>
            <a:spLocks noChangeArrowheads="1"/>
          </p:cNvSpPr>
          <p:nvPr/>
        </p:nvSpPr>
        <p:spPr bwMode="auto">
          <a:xfrm>
            <a:off x="9244542" y="6856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7" name="Rectangle 21">
            <a:hlinkClick r:id="rId19" action="ppaction://hlinksldjump"/>
          </p:cNvPr>
          <p:cNvSpPr>
            <a:spLocks noChangeArrowheads="1"/>
          </p:cNvSpPr>
          <p:nvPr/>
        </p:nvSpPr>
        <p:spPr bwMode="auto">
          <a:xfrm>
            <a:off x="9871462" y="6856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8" name="Rectangle 21">
            <a:hlinkClick r:id="rId20" action="ppaction://hlinksldjump"/>
          </p:cNvPr>
          <p:cNvSpPr>
            <a:spLocks noChangeArrowheads="1"/>
          </p:cNvSpPr>
          <p:nvPr/>
        </p:nvSpPr>
        <p:spPr bwMode="auto">
          <a:xfrm>
            <a:off x="10440367" y="6856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sp>
        <p:nvSpPr>
          <p:cNvPr id="39" name="Rectangle 21">
            <a:hlinkClick r:id="rId21" action="ppaction://hlinksldjump"/>
          </p:cNvPr>
          <p:cNvSpPr>
            <a:spLocks noChangeArrowheads="1"/>
          </p:cNvSpPr>
          <p:nvPr/>
        </p:nvSpPr>
        <p:spPr bwMode="auto">
          <a:xfrm>
            <a:off x="10983763" y="6856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15</a:t>
            </a:r>
          </a:p>
        </p:txBody>
      </p:sp>
      <p:sp>
        <p:nvSpPr>
          <p:cNvPr id="40" name="Rectangle 21">
            <a:hlinkClick r:id="rId22" action="ppaction://hlinksldjump"/>
          </p:cNvPr>
          <p:cNvSpPr>
            <a:spLocks noChangeArrowheads="1"/>
          </p:cNvSpPr>
          <p:nvPr/>
        </p:nvSpPr>
        <p:spPr bwMode="auto">
          <a:xfrm>
            <a:off x="11527164" y="6856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16</a:t>
            </a:r>
          </a:p>
        </p:txBody>
      </p:sp>
      <p:sp>
        <p:nvSpPr>
          <p:cNvPr id="41" name="矩形 40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07810023"/>
              </p:ext>
            </p:extLst>
          </p:nvPr>
        </p:nvGraphicFramePr>
        <p:xfrm>
          <a:off x="662160" y="1888977"/>
          <a:ext cx="4352926" cy="820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323" name="文档" r:id="rId23" imgW="4408293" imgH="831393" progId="Word.Document.12">
                  <p:embed/>
                </p:oleObj>
              </mc:Choice>
              <mc:Fallback>
                <p:oleObj name="文档" r:id="rId23" imgW="4408293" imgH="831393" progId="Word.Document.12">
                  <p:embed/>
                  <p:pic>
                    <p:nvPicPr>
                      <p:cNvPr id="0" name="Picture 3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2160" y="1888977"/>
                        <a:ext cx="4352926" cy="8207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15376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274789" y="1557586"/>
            <a:ext cx="11639246" cy="3970318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(4)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滤液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Ⅱ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中溶质是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Al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填化学式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：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洗涤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时，检验铁黄表面已洗涤干净的操作是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______________________________________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________________________________________</a:t>
            </a:r>
            <a:r>
              <a:rPr lang="zh-CN" altLang="en-US" sz="2800" kern="100" dirty="0" smtClean="0">
                <a:latin typeface="Times New Roman"/>
                <a:ea typeface="华文细黑"/>
                <a:cs typeface="Courier New"/>
              </a:rPr>
              <a:t>。</a:t>
            </a:r>
            <a:endParaRPr lang="en-US" altLang="zh-CN" sz="2800" kern="100" dirty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 smtClean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　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由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(3)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中反应可判断滤液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Ⅱ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中溶质为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Al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。由滤液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Ⅱ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成分可知铁黄表面可溶性杂质是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Al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，若洗涤干净，则洗涤液中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无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  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29570556"/>
              </p:ext>
            </p:extLst>
          </p:nvPr>
        </p:nvGraphicFramePr>
        <p:xfrm>
          <a:off x="2615672" y="4912815"/>
          <a:ext cx="1020762" cy="749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985" name="文档" r:id="rId3" imgW="1021036" imgH="749907" progId="Word.Document.12">
                  <p:embed/>
                </p:oleObj>
              </mc:Choice>
              <mc:Fallback>
                <p:oleObj name="文档" r:id="rId3" imgW="1021036" imgH="749907" progId="Word.Document.12">
                  <p:embed/>
                  <p:pic>
                    <p:nvPicPr>
                      <p:cNvPr id="0" name="Picture 15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15672" y="4912815"/>
                        <a:ext cx="1020762" cy="749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矩形 4"/>
          <p:cNvSpPr/>
          <p:nvPr/>
        </p:nvSpPr>
        <p:spPr>
          <a:xfrm>
            <a:off x="5087094" y="1596297"/>
            <a:ext cx="176522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(NH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)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4</a:t>
            </a:r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445943" y="2141786"/>
            <a:ext cx="11296938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just">
              <a:lnSpc>
                <a:spcPct val="150000"/>
              </a:lnSpc>
            </a:pPr>
            <a:r>
              <a:rPr lang="en-US" altLang="zh-CN" sz="2800" kern="100" dirty="0" smtClean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                                                     </a:t>
            </a:r>
            <a:r>
              <a:rPr lang="zh-CN" altLang="zh-CN" sz="2800" kern="100" dirty="0" smtClean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取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最后一次洗涤液，滴加盐酸酸化的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BaCl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溶液，若无白色沉淀，说明已洗</a:t>
            </a:r>
            <a:r>
              <a:rPr lang="zh-CN" altLang="zh-CN" sz="2800" kern="100" dirty="0" smtClean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干净</a:t>
            </a:r>
            <a:endParaRPr lang="zh-CN" altLang="zh-CN" sz="2800" kern="100" dirty="0">
              <a:solidFill>
                <a:prstClr val="black"/>
              </a:solidFill>
              <a:latin typeface="宋体"/>
              <a:cs typeface="Courier New"/>
            </a:endParaRPr>
          </a:p>
        </p:txBody>
      </p:sp>
      <p:sp>
        <p:nvSpPr>
          <p:cNvPr id="26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4107199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27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4535292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8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4963385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9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5391478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30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5819571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31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6247664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32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6675757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33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7103850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34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7531943" y="6856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35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8038382" y="6856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36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8657011" y="6856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37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9244542" y="6856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8" name="Rectangle 21">
            <a:hlinkClick r:id="rId17" action="ppaction://hlinksldjump"/>
          </p:cNvPr>
          <p:cNvSpPr>
            <a:spLocks noChangeArrowheads="1"/>
          </p:cNvSpPr>
          <p:nvPr/>
        </p:nvSpPr>
        <p:spPr bwMode="auto">
          <a:xfrm>
            <a:off x="9871462" y="6856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9" name="Rectangle 21">
            <a:hlinkClick r:id="rId18" action="ppaction://hlinksldjump"/>
          </p:cNvPr>
          <p:cNvSpPr>
            <a:spLocks noChangeArrowheads="1"/>
          </p:cNvSpPr>
          <p:nvPr/>
        </p:nvSpPr>
        <p:spPr bwMode="auto">
          <a:xfrm>
            <a:off x="10440367" y="6856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sp>
        <p:nvSpPr>
          <p:cNvPr id="40" name="Rectangle 21">
            <a:hlinkClick r:id="rId19" action="ppaction://hlinksldjump"/>
          </p:cNvPr>
          <p:cNvSpPr>
            <a:spLocks noChangeArrowheads="1"/>
          </p:cNvSpPr>
          <p:nvPr/>
        </p:nvSpPr>
        <p:spPr bwMode="auto">
          <a:xfrm>
            <a:off x="10983763" y="6856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15</a:t>
            </a:r>
          </a:p>
        </p:txBody>
      </p:sp>
      <p:sp>
        <p:nvSpPr>
          <p:cNvPr id="41" name="Rectangle 21">
            <a:hlinkClick r:id="rId20" action="ppaction://hlinksldjump"/>
          </p:cNvPr>
          <p:cNvSpPr>
            <a:spLocks noChangeArrowheads="1"/>
          </p:cNvSpPr>
          <p:nvPr/>
        </p:nvSpPr>
        <p:spPr bwMode="auto">
          <a:xfrm>
            <a:off x="11527164" y="6856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16</a:t>
            </a:r>
          </a:p>
        </p:txBody>
      </p:sp>
      <p:sp>
        <p:nvSpPr>
          <p:cNvPr id="42" name="矩形 41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1417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307877" y="753923"/>
            <a:ext cx="11502034" cy="5765657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ts val="5500"/>
              </a:lnSpc>
              <a:tabLst>
                <a:tab pos="1890395" algn="l"/>
              </a:tabLst>
            </a:pPr>
            <a:r>
              <a:rPr lang="zh-CN" altLang="zh-CN" sz="2800" b="1" dirty="0">
                <a:solidFill>
                  <a:srgbClr val="0000FF"/>
                </a:solidFill>
                <a:latin typeface="黑体" pitchFamily="2" charset="-122"/>
                <a:ea typeface="黑体" pitchFamily="2" charset="-122"/>
              </a:rPr>
              <a:t>题组一　电离方程式的书写</a:t>
            </a:r>
            <a:r>
              <a:rPr lang="en-US" altLang="zh-CN" sz="2800" b="1" dirty="0">
                <a:solidFill>
                  <a:srgbClr val="0000FF"/>
                </a:solidFill>
                <a:latin typeface="黑体" pitchFamily="2" charset="-122"/>
                <a:ea typeface="黑体" pitchFamily="2" charset="-122"/>
              </a:rPr>
              <a:t>——</a:t>
            </a:r>
            <a:r>
              <a:rPr lang="zh-CN" altLang="zh-CN" sz="2800" b="1" dirty="0">
                <a:solidFill>
                  <a:srgbClr val="0000FF"/>
                </a:solidFill>
                <a:latin typeface="黑体" pitchFamily="2" charset="-122"/>
                <a:ea typeface="黑体" pitchFamily="2" charset="-122"/>
              </a:rPr>
              <a:t>理解离子反应的基石</a:t>
            </a:r>
          </a:p>
          <a:p>
            <a:pPr algn="just">
              <a:lnSpc>
                <a:spcPts val="55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写出下列典型物质的电离方程式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注：如无特别说明，均指在水溶液中的电离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宋体"/>
              <a:cs typeface="Courier New"/>
            </a:endParaRPr>
          </a:p>
          <a:p>
            <a:pPr algn="just">
              <a:lnSpc>
                <a:spcPts val="55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(1)CH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COOH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；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ts val="55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(2)H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________________________________________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；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ts val="55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(3)H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___________________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；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ts val="55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(4)Ca(OH)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；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ts val="55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(5)Fe(OH)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；</a:t>
            </a:r>
            <a:endParaRPr lang="zh-CN" altLang="zh-CN" sz="1050" kern="100" dirty="0">
              <a:latin typeface="宋体"/>
              <a:cs typeface="Courier New"/>
            </a:endParaRPr>
          </a:p>
        </p:txBody>
      </p:sp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74855667"/>
              </p:ext>
            </p:extLst>
          </p:nvPr>
        </p:nvGraphicFramePr>
        <p:xfrm>
          <a:off x="2023240" y="4358488"/>
          <a:ext cx="3878263" cy="763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206" name="文档" r:id="rId3" imgW="3933653" imgH="773668" progId="Word.Document.12">
                  <p:embed/>
                </p:oleObj>
              </mc:Choice>
              <mc:Fallback>
                <p:oleObj name="文档" r:id="rId3" imgW="3933653" imgH="773668" progId="Word.Document.12">
                  <p:embed/>
                  <p:pic>
                    <p:nvPicPr>
                      <p:cNvPr id="0" name="Picture 87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23240" y="4358488"/>
                        <a:ext cx="3878263" cy="763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矩形 5"/>
          <p:cNvSpPr/>
          <p:nvPr/>
        </p:nvSpPr>
        <p:spPr>
          <a:xfrm>
            <a:off x="2160474" y="5055239"/>
            <a:ext cx="427104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Ca(OH)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</a:rPr>
              <a:t>2</a:t>
            </a:r>
            <a:r>
              <a:rPr lang="en-US" altLang="zh-CN" sz="2800" b="1" kern="100" spc="-80" dirty="0">
                <a:solidFill>
                  <a:srgbClr val="FF0000"/>
                </a:solidFill>
                <a:latin typeface="Times New Roman"/>
                <a:ea typeface="华文细黑"/>
              </a:rPr>
              <a:t>==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=Ca</a:t>
            </a:r>
            <a:r>
              <a:rPr lang="en-US" altLang="zh-CN" sz="2800" b="1" kern="100" baseline="30000" dirty="0">
                <a:solidFill>
                  <a:srgbClr val="FF0000"/>
                </a:solidFill>
                <a:latin typeface="Times New Roman"/>
                <a:ea typeface="华文细黑"/>
              </a:rPr>
              <a:t>2</a:t>
            </a:r>
            <a:r>
              <a:rPr lang="zh-CN" altLang="zh-CN" sz="2800" b="1" kern="100" baseline="300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2OH</a:t>
            </a:r>
            <a:r>
              <a:rPr lang="zh-CN" altLang="zh-CN" sz="2800" b="1" kern="100" baseline="300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－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6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10559702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7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1061880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8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1539916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0" name="矩形 9"/>
          <p:cNvSpPr/>
          <p:nvPr/>
        </p:nvSpPr>
        <p:spPr>
          <a:xfrm>
            <a:off x="2129288" y="5346134"/>
            <a:ext cx="4902022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Fe(OH)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ZBFH" pitchFamily="18" charset="0"/>
                <a:ea typeface="华文细黑"/>
                <a:cs typeface="ZBFH" pitchFamily="18" charset="0"/>
              </a:rPr>
              <a:t> </a:t>
            </a:r>
            <a:r>
              <a:rPr lang="zh-CN" altLang="en-US" sz="4400" b="1" dirty="0" smtClean="0">
                <a:solidFill>
                  <a:srgbClr val="FF0000"/>
                </a:solidFill>
              </a:rPr>
              <a:t>⇌</a:t>
            </a:r>
            <a:r>
              <a:rPr lang="zh-CN" altLang="en-US" sz="2800" b="1" dirty="0" smtClean="0">
                <a:solidFill>
                  <a:srgbClr val="FF0000"/>
                </a:solidFill>
              </a:rPr>
              <a:t> 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Fe</a:t>
            </a:r>
            <a:r>
              <a:rPr lang="en-US" altLang="zh-CN" sz="2800" b="1" kern="100" baseline="300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b="1" kern="100" baseline="300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3OH</a:t>
            </a:r>
            <a:r>
              <a:rPr lang="zh-CN" altLang="zh-CN" sz="2800" b="1" kern="100" baseline="300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－</a:t>
            </a:r>
            <a:endParaRPr lang="zh-CN" altLang="zh-CN" sz="2800" b="1" kern="100" dirty="0">
              <a:solidFill>
                <a:srgbClr val="FF0000"/>
              </a:solidFill>
              <a:effectLst/>
              <a:latin typeface="宋体"/>
              <a:cs typeface="Courier New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1930317" y="3429794"/>
            <a:ext cx="7251700" cy="995011"/>
            <a:chOff x="1930317" y="3429794"/>
            <a:chExt cx="7251700" cy="995011"/>
          </a:xfrm>
        </p:grpSpPr>
        <p:graphicFrame>
          <p:nvGraphicFramePr>
            <p:cNvPr id="4" name="对象 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547736480"/>
                </p:ext>
              </p:extLst>
            </p:nvPr>
          </p:nvGraphicFramePr>
          <p:xfrm>
            <a:off x="1930317" y="3638993"/>
            <a:ext cx="7251700" cy="7858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7207" name="文档" r:id="rId8" imgW="7252460" imgH="785859" progId="Word.Document.12">
                    <p:embed/>
                  </p:oleObj>
                </mc:Choice>
                <mc:Fallback>
                  <p:oleObj name="文档" r:id="rId8" imgW="7252460" imgH="785859" progId="Word.Document.12">
                    <p:embed/>
                    <p:pic>
                      <p:nvPicPr>
                        <p:cNvPr id="0" name="Picture 87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30317" y="3638993"/>
                          <a:ext cx="7251700" cy="78581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" name="矩形 4"/>
            <p:cNvSpPr/>
            <p:nvPr/>
          </p:nvSpPr>
          <p:spPr>
            <a:xfrm>
              <a:off x="2768324" y="3429794"/>
              <a:ext cx="691215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4800" b="1" dirty="0">
                  <a:solidFill>
                    <a:srgbClr val="FF0000"/>
                  </a:solidFill>
                </a:rPr>
                <a:t>⇌</a:t>
              </a:r>
            </a:p>
          </p:txBody>
        </p:sp>
        <p:sp>
          <p:nvSpPr>
            <p:cNvPr id="33" name="矩形 32"/>
            <p:cNvSpPr/>
            <p:nvPr/>
          </p:nvSpPr>
          <p:spPr>
            <a:xfrm>
              <a:off x="6455246" y="3430642"/>
              <a:ext cx="691215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4800" b="1" dirty="0">
                  <a:solidFill>
                    <a:srgbClr val="FF0000"/>
                  </a:solidFill>
                </a:rPr>
                <a:t>⇌</a:t>
              </a: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2504441" y="2630155"/>
            <a:ext cx="5246949" cy="1015663"/>
            <a:chOff x="2504441" y="2630155"/>
            <a:chExt cx="5246949" cy="1015663"/>
          </a:xfrm>
        </p:grpSpPr>
        <p:graphicFrame>
          <p:nvGraphicFramePr>
            <p:cNvPr id="2" name="对象 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476271384"/>
                </p:ext>
              </p:extLst>
            </p:nvPr>
          </p:nvGraphicFramePr>
          <p:xfrm>
            <a:off x="4309256" y="2858290"/>
            <a:ext cx="798513" cy="7143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7208" name="文档" r:id="rId10" imgW="798180" imgH="714986" progId="Word.Document.12">
                    <p:embed/>
                  </p:oleObj>
                </mc:Choice>
                <mc:Fallback>
                  <p:oleObj name="文档" r:id="rId10" imgW="798180" imgH="714986" progId="Word.Document.12">
                    <p:embed/>
                    <p:pic>
                      <p:nvPicPr>
                        <p:cNvPr id="0" name="Picture 88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09256" y="2858290"/>
                          <a:ext cx="798513" cy="71437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" name="矩形 2"/>
            <p:cNvSpPr/>
            <p:nvPr/>
          </p:nvSpPr>
          <p:spPr>
            <a:xfrm>
              <a:off x="2504441" y="2630155"/>
              <a:ext cx="5246949" cy="101566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just">
                <a:lnSpc>
                  <a:spcPct val="150000"/>
                </a:lnSpc>
                <a:spcAft>
                  <a:spcPts val="0"/>
                </a:spcAft>
              </a:pPr>
              <a:r>
                <a:rPr lang="en-US" altLang="zh-CN" sz="2800" b="1" kern="100" dirty="0" smtClean="0">
                  <a:solidFill>
                    <a:srgbClr val="FF0000"/>
                  </a:solidFill>
                  <a:latin typeface="Times New Roman"/>
                  <a:ea typeface="华文细黑"/>
                  <a:cs typeface="Courier New"/>
                </a:rPr>
                <a:t>CH</a:t>
              </a:r>
              <a:r>
                <a:rPr lang="en-US" altLang="zh-CN" sz="2800" b="1" kern="100" baseline="-25000" dirty="0" smtClean="0">
                  <a:solidFill>
                    <a:srgbClr val="FF0000"/>
                  </a:solidFill>
                  <a:latin typeface="Times New Roman"/>
                  <a:ea typeface="华文细黑"/>
                  <a:cs typeface="Courier New"/>
                </a:rPr>
                <a:t>3</a:t>
              </a:r>
              <a:r>
                <a:rPr lang="en-US" altLang="zh-CN" sz="2800" b="1" kern="100" dirty="0" smtClean="0">
                  <a:solidFill>
                    <a:srgbClr val="FF0000"/>
                  </a:solidFill>
                  <a:latin typeface="Times New Roman"/>
                  <a:ea typeface="华文细黑"/>
                  <a:cs typeface="Courier New"/>
                </a:rPr>
                <a:t>COOH</a:t>
              </a:r>
              <a:r>
                <a:rPr lang="zh-CN" altLang="en-US" sz="4000" dirty="0">
                  <a:solidFill>
                    <a:srgbClr val="FF0000"/>
                  </a:solidFill>
                </a:rPr>
                <a:t> ⇌ </a:t>
              </a:r>
              <a:r>
                <a:rPr lang="en-US" altLang="zh-CN" sz="2800" b="1" kern="100" dirty="0" smtClean="0">
                  <a:solidFill>
                    <a:srgbClr val="FF0000"/>
                  </a:solidFill>
                  <a:latin typeface="Times New Roman"/>
                  <a:ea typeface="华文细黑"/>
                  <a:cs typeface="Courier New"/>
                </a:rPr>
                <a:t>CH</a:t>
              </a:r>
              <a:r>
                <a:rPr lang="en-US" altLang="zh-CN" sz="2800" b="1" kern="100" baseline="-25000" dirty="0" smtClean="0">
                  <a:solidFill>
                    <a:srgbClr val="FF0000"/>
                  </a:solidFill>
                  <a:latin typeface="Times New Roman"/>
                  <a:ea typeface="华文细黑"/>
                  <a:cs typeface="Courier New"/>
                </a:rPr>
                <a:t>3</a:t>
              </a:r>
              <a:r>
                <a:rPr lang="en-US" altLang="zh-CN" sz="2800" b="1" kern="100" dirty="0" smtClean="0">
                  <a:solidFill>
                    <a:srgbClr val="FF0000"/>
                  </a:solidFill>
                  <a:latin typeface="Times New Roman"/>
                  <a:ea typeface="华文细黑"/>
                  <a:cs typeface="Courier New"/>
                </a:rPr>
                <a:t>COO</a:t>
              </a:r>
              <a:r>
                <a:rPr lang="zh-CN" altLang="zh-CN" sz="2800" b="1" kern="100" baseline="30000" dirty="0">
                  <a:solidFill>
                    <a:srgbClr val="FF0000"/>
                  </a:solidFill>
                  <a:latin typeface="Times New Roman"/>
                  <a:ea typeface="华文细黑"/>
                  <a:cs typeface="Times New Roman"/>
                </a:rPr>
                <a:t>－</a:t>
              </a:r>
              <a:r>
                <a:rPr lang="zh-CN" altLang="zh-CN" sz="2800" b="1" kern="100" dirty="0">
                  <a:solidFill>
                    <a:srgbClr val="FF0000"/>
                  </a:solidFill>
                  <a:latin typeface="Times New Roman"/>
                  <a:ea typeface="华文细黑"/>
                  <a:cs typeface="Times New Roman"/>
                </a:rPr>
                <a:t>＋</a:t>
              </a:r>
              <a:r>
                <a:rPr lang="en-US" altLang="zh-CN" sz="2800" b="1" kern="100" dirty="0">
                  <a:solidFill>
                    <a:srgbClr val="FF0000"/>
                  </a:solidFill>
                  <a:latin typeface="Times New Roman"/>
                  <a:ea typeface="华文细黑"/>
                  <a:cs typeface="Courier New"/>
                </a:rPr>
                <a:t>H</a:t>
              </a:r>
              <a:r>
                <a:rPr lang="zh-CN" altLang="zh-CN" sz="2800" b="1" kern="100" baseline="30000" dirty="0">
                  <a:solidFill>
                    <a:srgbClr val="FF0000"/>
                  </a:solidFill>
                  <a:latin typeface="Times New Roman"/>
                  <a:ea typeface="华文细黑"/>
                  <a:cs typeface="Times New Roman"/>
                </a:rPr>
                <a:t>＋</a:t>
              </a:r>
              <a:endParaRPr lang="zh-CN" altLang="zh-CN" sz="2800" b="1" kern="100" dirty="0">
                <a:solidFill>
                  <a:srgbClr val="FF0000"/>
                </a:solidFill>
                <a:effectLst/>
                <a:latin typeface="宋体"/>
                <a:cs typeface="Courier New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3283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77019" y="501433"/>
            <a:ext cx="11162803" cy="5060335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lvl="0" algn="just">
              <a:lnSpc>
                <a:spcPts val="5500"/>
              </a:lnSpc>
            </a:pP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(6)NH</a:t>
            </a:r>
            <a:r>
              <a:rPr lang="en-US" altLang="zh-CN" sz="2800" kern="100" baseline="-250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·H</a:t>
            </a:r>
            <a:r>
              <a:rPr lang="en-US" altLang="zh-CN" sz="2800" kern="100" baseline="-250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______________________</a:t>
            </a:r>
            <a:r>
              <a:rPr lang="zh-CN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；</a:t>
            </a:r>
            <a:endParaRPr lang="zh-CN" altLang="zh-CN" sz="1050" kern="100" dirty="0">
              <a:solidFill>
                <a:prstClr val="black"/>
              </a:solidFill>
              <a:latin typeface="宋体"/>
              <a:cs typeface="Courier New"/>
            </a:endParaRPr>
          </a:p>
          <a:p>
            <a:pPr lvl="0" algn="just">
              <a:lnSpc>
                <a:spcPts val="5500"/>
              </a:lnSpc>
            </a:pP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(7)NaCl________________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；</a:t>
            </a:r>
            <a:endParaRPr lang="zh-CN" altLang="zh-CN" sz="1050" kern="100" dirty="0">
              <a:solidFill>
                <a:prstClr val="black"/>
              </a:solidFill>
              <a:latin typeface="宋体"/>
              <a:cs typeface="Courier New"/>
            </a:endParaRPr>
          </a:p>
          <a:p>
            <a:pPr lvl="0" algn="just">
              <a:lnSpc>
                <a:spcPts val="5500"/>
              </a:lnSpc>
            </a:pP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(8)BaSO</a:t>
            </a:r>
            <a:r>
              <a:rPr lang="en-US" altLang="zh-CN" sz="2800" kern="100" baseline="-250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_______________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____</a:t>
            </a:r>
            <a:r>
              <a:rPr lang="en-US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_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；</a:t>
            </a:r>
            <a:endParaRPr lang="zh-CN" altLang="zh-CN" sz="1050" kern="100" dirty="0">
              <a:solidFill>
                <a:prstClr val="black"/>
              </a:solidFill>
              <a:latin typeface="宋体"/>
              <a:cs typeface="Courier New"/>
            </a:endParaRPr>
          </a:p>
          <a:p>
            <a:pPr lvl="0" algn="just">
              <a:lnSpc>
                <a:spcPts val="5500"/>
              </a:lnSpc>
            </a:pP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(9)NaHCO</a:t>
            </a:r>
            <a:r>
              <a:rPr lang="en-US" altLang="zh-CN" sz="2800" kern="100" baseline="-250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__________________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__</a:t>
            </a:r>
            <a:r>
              <a:rPr lang="en-US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______________________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；</a:t>
            </a:r>
            <a:endParaRPr lang="zh-CN" altLang="zh-CN" sz="1050" kern="100" dirty="0">
              <a:solidFill>
                <a:prstClr val="black"/>
              </a:solidFill>
              <a:latin typeface="宋体"/>
              <a:cs typeface="Courier New"/>
            </a:endParaRPr>
          </a:p>
          <a:p>
            <a:pPr lvl="0" algn="just">
              <a:lnSpc>
                <a:spcPts val="5500"/>
              </a:lnSpc>
            </a:pP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(10)NaHSO</a:t>
            </a:r>
            <a:r>
              <a:rPr lang="en-US" altLang="zh-CN" sz="2800" kern="100" baseline="-250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________________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______</a:t>
            </a:r>
            <a:r>
              <a:rPr lang="en-US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___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；</a:t>
            </a:r>
            <a:endParaRPr lang="zh-CN" altLang="zh-CN" sz="1050" kern="100" dirty="0">
              <a:solidFill>
                <a:prstClr val="black"/>
              </a:solidFill>
              <a:latin typeface="宋体"/>
              <a:cs typeface="Courier New"/>
            </a:endParaRPr>
          </a:p>
          <a:p>
            <a:pPr lvl="0" algn="just">
              <a:lnSpc>
                <a:spcPts val="5500"/>
              </a:lnSpc>
            </a:pP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(11)NaHSO</a:t>
            </a:r>
            <a:r>
              <a:rPr lang="en-US" altLang="zh-CN" sz="2800" kern="100" baseline="-250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熔融</a:t>
            </a:r>
            <a:r>
              <a:rPr lang="en-US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)______________________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______</a:t>
            </a:r>
            <a:r>
              <a:rPr lang="zh-CN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；</a:t>
            </a:r>
            <a:endParaRPr lang="zh-CN" altLang="zh-CN" sz="1050" kern="100" dirty="0">
              <a:solidFill>
                <a:prstClr val="black"/>
              </a:solidFill>
              <a:latin typeface="宋体"/>
              <a:cs typeface="Courier New"/>
            </a:endParaRPr>
          </a:p>
          <a:p>
            <a:pPr lvl="0" algn="just">
              <a:lnSpc>
                <a:spcPts val="5500"/>
              </a:lnSpc>
            </a:pP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(12)Al</a:t>
            </a:r>
            <a:r>
              <a:rPr lang="en-US" altLang="zh-CN" sz="2800" kern="100" baseline="-250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baseline="-250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熔融</a:t>
            </a:r>
            <a:r>
              <a:rPr lang="en-US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)__________________________</a:t>
            </a:r>
            <a:r>
              <a:rPr lang="zh-CN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solidFill>
                <a:prstClr val="black"/>
              </a:solidFill>
              <a:latin typeface="宋体"/>
              <a:cs typeface="Courier New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800247" y="1221513"/>
            <a:ext cx="3213059" cy="6578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NaCl</a:t>
            </a:r>
            <a:r>
              <a:rPr lang="en-US" altLang="zh-CN" sz="2800" b="1" kern="100" spc="-8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=Na</a:t>
            </a:r>
            <a:r>
              <a:rPr lang="zh-CN" altLang="zh-CN" sz="2800" b="1" kern="100" baseline="300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 err="1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Cl</a:t>
            </a:r>
            <a:r>
              <a:rPr lang="zh-CN" altLang="zh-CN" sz="2800" b="1" kern="100" baseline="300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－</a:t>
            </a:r>
            <a:endParaRPr lang="zh-CN" altLang="zh-CN" sz="2800" b="1" kern="100" dirty="0">
              <a:solidFill>
                <a:srgbClr val="FF0000"/>
              </a:solidFill>
              <a:effectLst/>
              <a:latin typeface="宋体"/>
              <a:cs typeface="Courier New"/>
            </a:endParaRPr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30730634"/>
              </p:ext>
            </p:extLst>
          </p:nvPr>
        </p:nvGraphicFramePr>
        <p:xfrm>
          <a:off x="2130425" y="2076364"/>
          <a:ext cx="4779963" cy="752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544" name="文档" r:id="rId3" imgW="4843441" imgH="773308" progId="Word.Document.12">
                  <p:embed/>
                </p:oleObj>
              </mc:Choice>
              <mc:Fallback>
                <p:oleObj name="文档" r:id="rId3" imgW="4843441" imgH="773308" progId="Word.Document.12">
                  <p:embed/>
                  <p:pic>
                    <p:nvPicPr>
                      <p:cNvPr id="0" name="Picture 12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0425" y="2076364"/>
                        <a:ext cx="4779963" cy="7524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161080"/>
              </p:ext>
            </p:extLst>
          </p:nvPr>
        </p:nvGraphicFramePr>
        <p:xfrm>
          <a:off x="2576662" y="3453761"/>
          <a:ext cx="4779963" cy="752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545" name="文档" r:id="rId5" imgW="4843441" imgH="773308" progId="Word.Document.12">
                  <p:embed/>
                </p:oleObj>
              </mc:Choice>
              <mc:Fallback>
                <p:oleObj name="文档" r:id="rId5" imgW="4843441" imgH="773308" progId="Word.Document.12">
                  <p:embed/>
                  <p:pic>
                    <p:nvPicPr>
                      <p:cNvPr id="0" name="Picture 123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76662" y="3453761"/>
                        <a:ext cx="4779963" cy="7524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00849775"/>
              </p:ext>
            </p:extLst>
          </p:nvPr>
        </p:nvGraphicFramePr>
        <p:xfrm>
          <a:off x="3403600" y="4103024"/>
          <a:ext cx="4976813" cy="949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546" name="文档" r:id="rId7" imgW="5045416" imgH="960875" progId="Word.Document.12">
                  <p:embed/>
                </p:oleObj>
              </mc:Choice>
              <mc:Fallback>
                <p:oleObj name="文档" r:id="rId7" imgW="5045416" imgH="960875" progId="Word.Document.12">
                  <p:embed/>
                  <p:pic>
                    <p:nvPicPr>
                      <p:cNvPr id="0" name="Picture 123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03600" y="4103024"/>
                        <a:ext cx="4976813" cy="9493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矩形 10"/>
          <p:cNvSpPr/>
          <p:nvPr/>
        </p:nvSpPr>
        <p:spPr>
          <a:xfrm>
            <a:off x="3132370" y="4716138"/>
            <a:ext cx="4691028" cy="6578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Al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熔融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)</a:t>
            </a:r>
            <a:r>
              <a:rPr lang="en-US" altLang="zh-CN" sz="2800" b="1" kern="100" spc="-8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=2Al</a:t>
            </a:r>
            <a:r>
              <a:rPr lang="en-US" altLang="zh-CN" sz="2800" b="1" kern="100" baseline="300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b="1" kern="100" baseline="300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3O</a:t>
            </a:r>
            <a:r>
              <a:rPr lang="en-US" altLang="zh-CN" sz="2800" b="1" kern="100" baseline="300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b="1" kern="100" baseline="300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－</a:t>
            </a:r>
            <a:endParaRPr lang="zh-CN" altLang="zh-CN" sz="2800" b="1" kern="100" dirty="0">
              <a:solidFill>
                <a:srgbClr val="FF0000"/>
              </a:solidFill>
              <a:effectLst/>
              <a:latin typeface="宋体"/>
              <a:cs typeface="Courier New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3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10559702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4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11061880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5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11539916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grpSp>
        <p:nvGrpSpPr>
          <p:cNvPr id="16" name="组合 15"/>
          <p:cNvGrpSpPr/>
          <p:nvPr/>
        </p:nvGrpSpPr>
        <p:grpSpPr>
          <a:xfrm>
            <a:off x="2494806" y="489098"/>
            <a:ext cx="4843462" cy="936864"/>
            <a:chOff x="2494806" y="489098"/>
            <a:chExt cx="4843462" cy="936864"/>
          </a:xfrm>
        </p:grpSpPr>
        <p:graphicFrame>
          <p:nvGraphicFramePr>
            <p:cNvPr id="2" name="对象 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54058684"/>
                </p:ext>
              </p:extLst>
            </p:nvPr>
          </p:nvGraphicFramePr>
          <p:xfrm>
            <a:off x="2494806" y="652850"/>
            <a:ext cx="4843462" cy="7731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8547" name="文档" r:id="rId12" imgW="4843441" imgH="773668" progId="Word.Document.12">
                    <p:embed/>
                  </p:oleObj>
                </mc:Choice>
                <mc:Fallback>
                  <p:oleObj name="文档" r:id="rId12" imgW="4843441" imgH="773668" progId="Word.Document.12">
                    <p:embed/>
                    <p:pic>
                      <p:nvPicPr>
                        <p:cNvPr id="0" name="Picture 123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94806" y="652850"/>
                          <a:ext cx="4843462" cy="77311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" name="矩形 2"/>
            <p:cNvSpPr/>
            <p:nvPr/>
          </p:nvSpPr>
          <p:spPr>
            <a:xfrm>
              <a:off x="3790950" y="489098"/>
              <a:ext cx="606256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4000" b="1" dirty="0">
                  <a:solidFill>
                    <a:srgbClr val="FF0000"/>
                  </a:solidFill>
                </a:rPr>
                <a:t>⇌</a:t>
              </a: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2438590" y="2623754"/>
            <a:ext cx="7881938" cy="890440"/>
            <a:chOff x="2438590" y="2623754"/>
            <a:chExt cx="7881938" cy="890440"/>
          </a:xfrm>
        </p:grpSpPr>
        <p:graphicFrame>
          <p:nvGraphicFramePr>
            <p:cNvPr id="7" name="对象 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620931606"/>
                </p:ext>
              </p:extLst>
            </p:nvPr>
          </p:nvGraphicFramePr>
          <p:xfrm>
            <a:off x="2438590" y="2750607"/>
            <a:ext cx="7881938" cy="7635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8548" name="文档" r:id="rId14" imgW="7989047" imgH="773620" progId="Word.Document.12">
                    <p:embed/>
                  </p:oleObj>
                </mc:Choice>
                <mc:Fallback>
                  <p:oleObj name="文档" r:id="rId14" imgW="7989047" imgH="773620" progId="Word.Document.12">
                    <p:embed/>
                    <p:pic>
                      <p:nvPicPr>
                        <p:cNvPr id="0" name="Picture 123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38590" y="2750607"/>
                          <a:ext cx="7881938" cy="76358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2" name="矩形 11"/>
            <p:cNvSpPr/>
            <p:nvPr/>
          </p:nvSpPr>
          <p:spPr>
            <a:xfrm>
              <a:off x="7420378" y="2623754"/>
              <a:ext cx="606256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4000" b="1" dirty="0">
                  <a:solidFill>
                    <a:srgbClr val="FF0000"/>
                  </a:solidFill>
                </a:rPr>
                <a:t>⇌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37669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323678" y="333450"/>
            <a:ext cx="11388152" cy="2062079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cs typeface="Times New Roman"/>
              </a:rPr>
              <a:t>题组二　溶液导电性变化分析</a:t>
            </a:r>
            <a:endParaRPr lang="zh-CN" altLang="zh-CN" sz="2800" kern="100" dirty="0">
              <a:solidFill>
                <a:srgbClr val="FF0000"/>
              </a:solidFill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今有下列几种导电性变化图像，把符合要求的图像序号填在相应的题目后面括号中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pic>
        <p:nvPicPr>
          <p:cNvPr id="5122" name="Picture 2" descr="\\李笑影\e\人教版化学\HX45.T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54"/>
          <a:stretch>
            <a:fillRect/>
          </a:stretch>
        </p:blipFill>
        <p:spPr bwMode="auto">
          <a:xfrm>
            <a:off x="406574" y="2565698"/>
            <a:ext cx="2813748" cy="2545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 descr="\\李笑影\e\人教版化学\HX46.TIF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162"/>
          <a:stretch>
            <a:fillRect/>
          </a:stretch>
        </p:blipFill>
        <p:spPr bwMode="auto">
          <a:xfrm>
            <a:off x="6074153" y="2565698"/>
            <a:ext cx="2858011" cy="2545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 descr="\\李笑影\e\人教版化学\HX45.T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585"/>
          <a:stretch>
            <a:fillRect/>
          </a:stretch>
        </p:blipFill>
        <p:spPr bwMode="auto">
          <a:xfrm>
            <a:off x="3331544" y="2565698"/>
            <a:ext cx="2631387" cy="2545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" descr="\\李笑影\e\人教版化学\HX46.TIF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083"/>
          <a:stretch>
            <a:fillRect/>
          </a:stretch>
        </p:blipFill>
        <p:spPr bwMode="auto">
          <a:xfrm>
            <a:off x="9043386" y="2565698"/>
            <a:ext cx="2596435" cy="2545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10559702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9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11061880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0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1539916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150613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08728" y="215084"/>
            <a:ext cx="11053228" cy="6470978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ts val="55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(1)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向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溶液中加入等体积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、等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物质的量浓度的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Ba(OH)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(      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ts val="5500"/>
              </a:lnSpc>
              <a:spcAft>
                <a:spcPts val="0"/>
              </a:spcAft>
            </a:pPr>
            <a:endParaRPr lang="en-US" altLang="zh-CN" sz="2800" kern="100" dirty="0" smtClean="0">
              <a:latin typeface="Times New Roman"/>
              <a:ea typeface="华文细黑"/>
              <a:cs typeface="Courier New"/>
            </a:endParaRPr>
          </a:p>
          <a:p>
            <a:pPr algn="just">
              <a:lnSpc>
                <a:spcPts val="5500"/>
              </a:lnSpc>
              <a:spcAft>
                <a:spcPts val="0"/>
              </a:spcAft>
            </a:pPr>
            <a:endParaRPr lang="en-US" altLang="zh-CN" sz="2800" kern="100" dirty="0" smtClean="0">
              <a:latin typeface="Times New Roman"/>
              <a:ea typeface="华文细黑"/>
              <a:cs typeface="Courier New"/>
            </a:endParaRPr>
          </a:p>
          <a:p>
            <a:pPr algn="just">
              <a:lnSpc>
                <a:spcPts val="55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(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向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溶液中通入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Cl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直至过量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(     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ts val="5500"/>
              </a:lnSpc>
              <a:spcAft>
                <a:spcPts val="0"/>
              </a:spcAft>
            </a:pPr>
            <a:endParaRPr lang="en-US" altLang="zh-CN" sz="2800" kern="100" dirty="0" smtClean="0">
              <a:latin typeface="Times New Roman"/>
              <a:ea typeface="华文细黑"/>
              <a:cs typeface="Courier New"/>
            </a:endParaRPr>
          </a:p>
          <a:p>
            <a:pPr algn="just">
              <a:lnSpc>
                <a:spcPts val="5500"/>
              </a:lnSpc>
              <a:spcAft>
                <a:spcPts val="0"/>
              </a:spcAft>
            </a:pPr>
            <a:endParaRPr lang="en-US" altLang="zh-CN" sz="2800" kern="100" dirty="0" smtClean="0">
              <a:latin typeface="Times New Roman"/>
              <a:ea typeface="华文细黑"/>
              <a:cs typeface="Courier New"/>
            </a:endParaRPr>
          </a:p>
          <a:p>
            <a:pPr algn="just">
              <a:lnSpc>
                <a:spcPts val="55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(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3)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向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AgNO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溶液通入少量</a:t>
            </a:r>
            <a:r>
              <a:rPr lang="en-US" altLang="zh-CN" sz="2800" kern="100" dirty="0" err="1">
                <a:latin typeface="Times New Roman"/>
                <a:ea typeface="华文细黑"/>
                <a:cs typeface="Courier New"/>
              </a:rPr>
              <a:t>HCl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(     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ts val="5500"/>
              </a:lnSpc>
              <a:spcAft>
                <a:spcPts val="0"/>
              </a:spcAft>
            </a:pPr>
            <a:endParaRPr lang="en-US" altLang="zh-CN" sz="2800" kern="100" dirty="0" smtClean="0">
              <a:latin typeface="Times New Roman"/>
              <a:ea typeface="华文细黑"/>
              <a:cs typeface="Courier New"/>
            </a:endParaRPr>
          </a:p>
          <a:p>
            <a:pPr algn="just">
              <a:lnSpc>
                <a:spcPts val="5500"/>
              </a:lnSpc>
              <a:spcAft>
                <a:spcPts val="0"/>
              </a:spcAft>
            </a:pPr>
            <a:endParaRPr lang="zh-CN" altLang="zh-CN" sz="2800" kern="100" dirty="0">
              <a:latin typeface="宋体"/>
              <a:cs typeface="Courier New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0315212" y="429398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 dirty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④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5867510" y="2528996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kern="100" dirty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②</a:t>
            </a:r>
            <a:endParaRPr lang="zh-CN" altLang="en-US" sz="2800" b="1" kern="100" dirty="0">
              <a:solidFill>
                <a:srgbClr val="FF0000"/>
              </a:solidFill>
              <a:latin typeface="宋体"/>
              <a:ea typeface="华文细黑"/>
              <a:cs typeface="Times New Roman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052664" y="4601830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kern="100" dirty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③</a:t>
            </a:r>
            <a:endParaRPr lang="zh-CN" altLang="en-US" sz="2800" b="1" kern="100" dirty="0">
              <a:solidFill>
                <a:srgbClr val="FF0000"/>
              </a:solidFill>
              <a:latin typeface="宋体"/>
              <a:ea typeface="华文细黑"/>
              <a:cs typeface="Times New Roman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1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10559702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2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11061880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3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11539916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pic>
        <p:nvPicPr>
          <p:cNvPr id="20" name="Picture 3" descr="\\李笑影\e\人教版化学\HX46.TIF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162"/>
          <a:stretch>
            <a:fillRect/>
          </a:stretch>
        </p:blipFill>
        <p:spPr bwMode="auto">
          <a:xfrm>
            <a:off x="6425256" y="3886908"/>
            <a:ext cx="2715135" cy="24182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2" descr="\\李笑影\e\人教版化学\HX45.TIF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585"/>
          <a:stretch>
            <a:fillRect/>
          </a:stretch>
        </p:blipFill>
        <p:spPr bwMode="auto">
          <a:xfrm>
            <a:off x="6818410" y="1639610"/>
            <a:ext cx="1928826" cy="18658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3" descr="\\李笑影\e\人教版化学\HX46.TIF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083"/>
          <a:stretch>
            <a:fillRect/>
          </a:stretch>
        </p:blipFill>
        <p:spPr bwMode="auto">
          <a:xfrm>
            <a:off x="2854846" y="846108"/>
            <a:ext cx="1748833" cy="1714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78727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08728" y="215084"/>
            <a:ext cx="11053228" cy="5060335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ts val="55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(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4)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向氨水中通入</a:t>
            </a:r>
            <a:r>
              <a:rPr lang="en-US" altLang="zh-CN" sz="2800" kern="100" dirty="0" err="1">
                <a:latin typeface="Times New Roman"/>
                <a:ea typeface="华文细黑"/>
                <a:cs typeface="Courier New"/>
              </a:rPr>
              <a:t>HCl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直至过量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(     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ts val="5500"/>
              </a:lnSpc>
              <a:spcAft>
                <a:spcPts val="0"/>
              </a:spcAft>
            </a:pPr>
            <a:endParaRPr lang="en-US" altLang="zh-CN" sz="2800" kern="100" dirty="0" smtClean="0">
              <a:latin typeface="Times New Roman"/>
              <a:ea typeface="华文细黑"/>
              <a:cs typeface="Courier New"/>
            </a:endParaRPr>
          </a:p>
          <a:p>
            <a:pPr algn="just">
              <a:lnSpc>
                <a:spcPts val="5500"/>
              </a:lnSpc>
              <a:spcAft>
                <a:spcPts val="0"/>
              </a:spcAft>
            </a:pPr>
            <a:endParaRPr lang="en-US" altLang="zh-CN" sz="2800" kern="100" dirty="0" smtClean="0">
              <a:latin typeface="Times New Roman"/>
              <a:ea typeface="华文细黑"/>
              <a:cs typeface="Courier New"/>
            </a:endParaRPr>
          </a:p>
          <a:p>
            <a:pPr algn="just">
              <a:lnSpc>
                <a:spcPts val="55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(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5)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向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NaOH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溶液中通入少量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Cl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(     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ts val="5500"/>
              </a:lnSpc>
              <a:spcAft>
                <a:spcPts val="0"/>
              </a:spcAft>
            </a:pPr>
            <a:endParaRPr lang="en-US" altLang="zh-CN" sz="2800" kern="100" dirty="0" smtClean="0">
              <a:latin typeface="Times New Roman"/>
              <a:ea typeface="华文细黑"/>
              <a:cs typeface="Courier New"/>
            </a:endParaRPr>
          </a:p>
          <a:p>
            <a:pPr algn="just">
              <a:lnSpc>
                <a:spcPts val="5500"/>
              </a:lnSpc>
              <a:spcAft>
                <a:spcPts val="0"/>
              </a:spcAft>
            </a:pPr>
            <a:endParaRPr lang="en-US" altLang="zh-CN" sz="2800" kern="100" dirty="0" smtClean="0">
              <a:latin typeface="Times New Roman"/>
              <a:ea typeface="华文细黑"/>
              <a:cs typeface="Courier New"/>
            </a:endParaRPr>
          </a:p>
          <a:p>
            <a:pPr algn="just">
              <a:lnSpc>
                <a:spcPts val="55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(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6)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向饱和石灰水中不断通入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(     )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015086" y="286522"/>
            <a:ext cx="69762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b="1" kern="100" dirty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②</a:t>
            </a:r>
            <a:endParaRPr lang="zh-CN" altLang="en-US" sz="4000" b="1" kern="100" dirty="0">
              <a:solidFill>
                <a:srgbClr val="FF0000"/>
              </a:solidFill>
              <a:latin typeface="宋体"/>
              <a:ea typeface="华文细黑"/>
              <a:cs typeface="Times New Roman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166512" y="2501100"/>
            <a:ext cx="6463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kern="100" dirty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③</a:t>
            </a:r>
            <a:endParaRPr lang="zh-CN" altLang="en-US" sz="3600" b="1" kern="100" dirty="0">
              <a:solidFill>
                <a:srgbClr val="FF0000"/>
              </a:solidFill>
              <a:latin typeface="宋体"/>
              <a:ea typeface="华文细黑"/>
              <a:cs typeface="Times New Roman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309388" y="4501364"/>
            <a:ext cx="69762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b="1" kern="100" dirty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①</a:t>
            </a:r>
            <a:endParaRPr lang="zh-CN" altLang="en-US" sz="4000" b="1" kern="100" dirty="0">
              <a:solidFill>
                <a:srgbClr val="FF0000"/>
              </a:solidFill>
              <a:latin typeface="宋体"/>
              <a:ea typeface="华文细黑"/>
              <a:cs typeface="Times New Roman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1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10559702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2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11061880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3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11539916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pic>
        <p:nvPicPr>
          <p:cNvPr id="19" name="Picture 2" descr="\\李笑影\e\人教版化学\HX45.TIF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54"/>
          <a:stretch>
            <a:fillRect/>
          </a:stretch>
        </p:blipFill>
        <p:spPr bwMode="auto">
          <a:xfrm>
            <a:off x="5880892" y="3929860"/>
            <a:ext cx="2813748" cy="2545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3" descr="\\李笑影\e\人教版化学\HX46.TIF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162"/>
          <a:stretch>
            <a:fillRect/>
          </a:stretch>
        </p:blipFill>
        <p:spPr bwMode="auto">
          <a:xfrm>
            <a:off x="5952330" y="2143910"/>
            <a:ext cx="2715135" cy="24182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2" descr="\\李笑影\e\人教版化学\HX45.TIF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585"/>
          <a:stretch>
            <a:fillRect/>
          </a:stretch>
        </p:blipFill>
        <p:spPr bwMode="auto">
          <a:xfrm>
            <a:off x="6023768" y="143645"/>
            <a:ext cx="2000264" cy="19349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78727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90550" y="837506"/>
            <a:ext cx="11733225" cy="5293733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3.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同一温度下，强电解质溶液</a:t>
            </a:r>
            <a:r>
              <a:rPr lang="en-US" altLang="zh-CN" sz="2800" i="1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、弱电解质溶液</a:t>
            </a:r>
            <a:r>
              <a:rPr lang="en-US" altLang="zh-CN" sz="2800" i="1" kern="100" dirty="0">
                <a:latin typeface="Times New Roman"/>
                <a:ea typeface="华文细黑"/>
                <a:cs typeface="Courier New"/>
              </a:rPr>
              <a:t>b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、金属导体</a:t>
            </a:r>
            <a:r>
              <a:rPr lang="en-US" altLang="zh-CN" sz="2800" i="1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三者的导电能力相同，若升高温度后，它们的导电能力强弱顺序是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err="1">
                <a:latin typeface="Times New Roman"/>
                <a:ea typeface="华文细黑"/>
                <a:cs typeface="Courier New"/>
              </a:rPr>
              <a:t>A.</a:t>
            </a:r>
            <a:r>
              <a:rPr lang="en-US" altLang="zh-CN" sz="2800" i="1" kern="100" dirty="0" err="1">
                <a:latin typeface="Times New Roman"/>
                <a:ea typeface="华文细黑"/>
                <a:cs typeface="Courier New"/>
              </a:rPr>
              <a:t>b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&gt;</a:t>
            </a:r>
            <a:r>
              <a:rPr lang="en-US" altLang="zh-CN" sz="2800" i="1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&gt;</a:t>
            </a:r>
            <a:r>
              <a:rPr lang="en-US" altLang="zh-CN" sz="2800" i="1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		</a:t>
            </a:r>
            <a:r>
              <a:rPr lang="en-US" altLang="zh-CN" sz="2800" kern="100" dirty="0" err="1" smtClean="0">
                <a:latin typeface="Times New Roman"/>
                <a:ea typeface="华文细黑"/>
                <a:cs typeface="Courier New"/>
              </a:rPr>
              <a:t>B.</a:t>
            </a:r>
            <a:r>
              <a:rPr lang="en-US" altLang="zh-CN" sz="2800" i="1" kern="100" dirty="0" err="1" smtClean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800" i="1" kern="100" dirty="0">
                <a:latin typeface="Times New Roman"/>
                <a:ea typeface="华文细黑"/>
                <a:cs typeface="Courier New"/>
              </a:rPr>
              <a:t>b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800" i="1" kern="100" dirty="0">
                <a:latin typeface="Times New Roman"/>
                <a:ea typeface="华文细黑"/>
                <a:cs typeface="Courier New"/>
              </a:rPr>
              <a:t>c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err="1">
                <a:latin typeface="Times New Roman"/>
                <a:ea typeface="华文细黑"/>
                <a:cs typeface="Courier New"/>
              </a:rPr>
              <a:t>C.</a:t>
            </a:r>
            <a:r>
              <a:rPr lang="en-US" altLang="zh-CN" sz="2800" i="1" kern="100" dirty="0" err="1">
                <a:latin typeface="Times New Roman"/>
                <a:ea typeface="华文细黑"/>
                <a:cs typeface="Courier New"/>
              </a:rPr>
              <a:t>c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&gt;</a:t>
            </a:r>
            <a:r>
              <a:rPr lang="en-US" altLang="zh-CN" sz="2800" i="1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&gt;</a:t>
            </a:r>
            <a:r>
              <a:rPr lang="en-US" altLang="zh-CN" sz="2800" i="1" kern="100" dirty="0">
                <a:latin typeface="Times New Roman"/>
                <a:ea typeface="华文细黑"/>
                <a:cs typeface="Courier New"/>
              </a:rPr>
              <a:t>b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		</a:t>
            </a:r>
            <a:r>
              <a:rPr lang="en-US" altLang="zh-CN" sz="2800" kern="100" dirty="0" err="1" smtClean="0">
                <a:latin typeface="Times New Roman"/>
                <a:ea typeface="华文细黑"/>
                <a:cs typeface="Courier New"/>
              </a:rPr>
              <a:t>D.</a:t>
            </a:r>
            <a:r>
              <a:rPr lang="en-US" altLang="zh-CN" sz="2800" i="1" kern="100" dirty="0" err="1" smtClean="0">
                <a:latin typeface="Times New Roman"/>
                <a:ea typeface="华文细黑"/>
                <a:cs typeface="Courier New"/>
              </a:rPr>
              <a:t>b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&gt;</a:t>
            </a:r>
            <a:r>
              <a:rPr lang="en-US" altLang="zh-CN" sz="2800" i="1" kern="100" dirty="0" smtClean="0">
                <a:latin typeface="Times New Roman"/>
                <a:ea typeface="华文细黑"/>
                <a:cs typeface="Courier New"/>
              </a:rPr>
              <a:t>c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&gt;</a:t>
            </a:r>
            <a:r>
              <a:rPr lang="en-US" altLang="zh-CN" sz="2800" i="1" kern="100" dirty="0" smtClean="0">
                <a:latin typeface="Times New Roman"/>
                <a:ea typeface="华文细黑"/>
                <a:cs typeface="Courier New"/>
              </a:rPr>
              <a:t>a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　</a:t>
            </a:r>
            <a:r>
              <a:rPr lang="zh-CN" altLang="zh-CN" sz="2800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金属导体随温度升高导电能力逐渐减弱；强电解质不存在电离平衡，升高温度，溶液中的离子浓度不变，但导电能力随温度的升高而增强</a:t>
            </a:r>
            <a:r>
              <a:rPr lang="zh-CN" altLang="zh-CN" sz="2800" kern="100" dirty="0" smtClean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；</a:t>
            </a:r>
            <a:endParaRPr lang="en-US" altLang="zh-CN" sz="2800" kern="100" dirty="0" smtClean="0">
              <a:solidFill>
                <a:srgbClr val="0000FF"/>
              </a:solidFill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 smtClean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弱电解质</a:t>
            </a:r>
            <a:r>
              <a:rPr lang="zh-CN" altLang="zh-CN" sz="2800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存在着电离平衡，升高温度，弱电解质的电离程度增大，溶液中的离子浓度增大，随温度的升高，弱电解质的导电能力增加得最快</a:t>
            </a:r>
            <a:r>
              <a:rPr lang="zh-CN" altLang="zh-CN" sz="2800" kern="100" dirty="0" smtClean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solidFill>
                <a:srgbClr val="0000FF"/>
              </a:solidFill>
              <a:latin typeface="宋体"/>
              <a:cs typeface="Courier New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8759502" y="1341562"/>
            <a:ext cx="554960" cy="9050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40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A</a:t>
            </a:r>
            <a:endParaRPr lang="zh-CN" altLang="zh-CN" sz="4000" b="1" kern="100" dirty="0">
              <a:solidFill>
                <a:srgbClr val="FF0000"/>
              </a:solidFill>
              <a:latin typeface="Times New Roman"/>
              <a:ea typeface="华文细黑"/>
              <a:cs typeface="Courier New"/>
            </a:endParaRPr>
          </a:p>
        </p:txBody>
      </p:sp>
      <p:sp>
        <p:nvSpPr>
          <p:cNvPr id="4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10559702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5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11061880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6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11539916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7" name="矩形 6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3035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0147603"/>
              </p:ext>
            </p:extLst>
          </p:nvPr>
        </p:nvGraphicFramePr>
        <p:xfrm>
          <a:off x="399725" y="777073"/>
          <a:ext cx="9629775" cy="2187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93" name="文档" r:id="rId3" imgW="9750404" imgH="2218256" progId="Word.Document.12">
                  <p:embed/>
                </p:oleObj>
              </mc:Choice>
              <mc:Fallback>
                <p:oleObj name="文档" r:id="rId3" imgW="9750404" imgH="2218256" progId="Word.Document.12">
                  <p:embed/>
                  <p:pic>
                    <p:nvPicPr>
                      <p:cNvPr id="0" name="Picture 24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9725" y="777073"/>
                        <a:ext cx="9629775" cy="21875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矩形 3"/>
          <p:cNvSpPr/>
          <p:nvPr/>
        </p:nvSpPr>
        <p:spPr>
          <a:xfrm>
            <a:off x="334566" y="2611057"/>
            <a:ext cx="11457851" cy="4013406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2.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金属导电与电解质溶液导电原因对比</a:t>
            </a:r>
            <a:endParaRPr lang="zh-CN" altLang="zh-CN" sz="2800" b="1" kern="100" dirty="0">
              <a:solidFill>
                <a:srgbClr val="FF0000"/>
              </a:solidFill>
              <a:latin typeface="宋体"/>
              <a:cs typeface="Courier New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(1)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金属导电是由于自由电子在电场作用下的定向移动，温度高、金属阳离子振动幅度大，自由电子定向移动阻力增大，金属导电性变弱。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电解质溶液之所以导电，是由于溶液中有自由移动的离子存在。电解质溶液导电能力的大小，决定于溶液中自由移动离子的浓度和离子的电荷数，和电解质的强弱没有必然联系。但温度升高时，弱电解质电离程度增大、离子浓度增大、导电性会增强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effectLst/>
              <a:latin typeface="宋体"/>
              <a:cs typeface="Courier New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5309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1"/>
          <p:cNvSpPr txBox="1"/>
          <p:nvPr/>
        </p:nvSpPr>
        <p:spPr>
          <a:xfrm>
            <a:off x="334566" y="2834342"/>
            <a:ext cx="11854527" cy="119090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zh-CN" altLang="zh-CN" sz="6500" b="1" dirty="0">
                <a:solidFill>
                  <a:schemeClr val="bg1"/>
                </a:solidFill>
                <a:latin typeface="+mj-ea"/>
                <a:ea typeface="+mj-ea"/>
              </a:rPr>
              <a:t>考点二　</a:t>
            </a:r>
            <a:r>
              <a:rPr lang="zh-CN" altLang="zh-CN" sz="6500" b="1" dirty="0" smtClean="0">
                <a:solidFill>
                  <a:schemeClr val="bg1"/>
                </a:solidFill>
                <a:latin typeface="+mj-ea"/>
                <a:ea typeface="+mj-ea"/>
              </a:rPr>
              <a:t>离子反应</a:t>
            </a:r>
            <a:r>
              <a:rPr lang="zh-CN" altLang="zh-CN" sz="6500" b="1" dirty="0">
                <a:solidFill>
                  <a:schemeClr val="bg1"/>
                </a:solidFill>
                <a:latin typeface="+mj-ea"/>
                <a:ea typeface="+mj-ea"/>
              </a:rPr>
              <a:t>和离子方程式</a:t>
            </a:r>
          </a:p>
        </p:txBody>
      </p:sp>
    </p:spTree>
    <p:extLst>
      <p:ext uri="{BB962C8B-B14F-4D97-AF65-F5344CB8AC3E}">
        <p14:creationId xmlns:p14="http://schemas.microsoft.com/office/powerpoint/2010/main" val="3158025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/>
        </p:nvSpPr>
        <p:spPr>
          <a:xfrm>
            <a:off x="282833" y="728215"/>
            <a:ext cx="11388152" cy="5293733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1.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离子反应</a:t>
            </a:r>
            <a:endParaRPr lang="zh-CN" altLang="zh-CN" sz="2800" b="1" kern="100" dirty="0">
              <a:solidFill>
                <a:srgbClr val="FF0000"/>
              </a:solidFill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>
                <a:latin typeface="Times New Roman"/>
                <a:ea typeface="华文细黑"/>
                <a:cs typeface="Courier New"/>
              </a:rPr>
              <a:t>(1)</a:t>
            </a:r>
            <a:r>
              <a:rPr lang="zh-CN" altLang="zh-CN" sz="2800" b="1" kern="100" dirty="0">
                <a:latin typeface="Times New Roman"/>
                <a:ea typeface="华文细黑"/>
                <a:cs typeface="Times New Roman"/>
              </a:rPr>
              <a:t>概念：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有离子参加或有离子生成的反应统称为离子反应。</a:t>
            </a:r>
            <a:endParaRPr lang="zh-CN" altLang="zh-CN" sz="2800" b="1" kern="100" dirty="0">
              <a:solidFill>
                <a:srgbClr val="0000FF"/>
              </a:solidFill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>
                <a:latin typeface="Times New Roman"/>
                <a:ea typeface="华文细黑"/>
                <a:cs typeface="Courier New"/>
              </a:rPr>
              <a:t>(2)</a:t>
            </a:r>
            <a:r>
              <a:rPr lang="zh-CN" altLang="zh-CN" sz="2800" b="1" kern="100" dirty="0">
                <a:latin typeface="Times New Roman"/>
                <a:ea typeface="华文细黑"/>
                <a:cs typeface="Times New Roman"/>
              </a:rPr>
              <a:t>离子反应的条件</a:t>
            </a:r>
            <a:endParaRPr lang="zh-CN" altLang="zh-CN" sz="2800" b="1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latin typeface="Times New Roman"/>
                <a:ea typeface="华文细黑"/>
                <a:cs typeface="Times New Roman"/>
              </a:rPr>
              <a:t>在稀</a:t>
            </a:r>
            <a:r>
              <a:rPr lang="en-US" altLang="zh-CN" sz="2800" b="1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b="1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b="1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b="1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b="1" kern="100" dirty="0">
                <a:latin typeface="Times New Roman"/>
                <a:ea typeface="华文细黑"/>
                <a:cs typeface="Times New Roman"/>
              </a:rPr>
              <a:t>中分别加入下列物质，能发生反应的请写出有关反应的离子方程式</a:t>
            </a:r>
            <a:r>
              <a:rPr lang="zh-CN" altLang="zh-CN" sz="2800" b="1" kern="100" dirty="0" smtClean="0">
                <a:latin typeface="Times New Roman"/>
                <a:ea typeface="华文细黑"/>
                <a:cs typeface="Times New Roman"/>
              </a:rPr>
              <a:t>：</a:t>
            </a:r>
            <a:endParaRPr lang="en-US" altLang="zh-CN" sz="2800" b="1" kern="100" dirty="0" smtClean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>
                <a:latin typeface="Times New Roman"/>
                <a:ea typeface="华文细黑"/>
                <a:cs typeface="Courier New"/>
              </a:rPr>
              <a:t>A.</a:t>
            </a:r>
            <a:r>
              <a:rPr lang="zh-CN" altLang="zh-CN" sz="2800" b="1" kern="100" dirty="0">
                <a:latin typeface="Times New Roman"/>
                <a:ea typeface="华文细黑"/>
                <a:cs typeface="Times New Roman"/>
              </a:rPr>
              <a:t>加入</a:t>
            </a:r>
            <a:r>
              <a:rPr lang="en-US" altLang="zh-CN" sz="2800" b="1" kern="100" dirty="0">
                <a:latin typeface="Times New Roman"/>
                <a:ea typeface="华文细黑"/>
                <a:cs typeface="Courier New"/>
              </a:rPr>
              <a:t>BaCl</a:t>
            </a:r>
            <a:r>
              <a:rPr lang="en-US" altLang="zh-CN" sz="2800" b="1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b="1" kern="100" dirty="0">
                <a:latin typeface="Times New Roman"/>
                <a:ea typeface="华文细黑"/>
                <a:cs typeface="Times New Roman"/>
              </a:rPr>
              <a:t>溶液</a:t>
            </a:r>
            <a:r>
              <a:rPr lang="zh-CN" altLang="zh-CN" sz="2800" b="1" kern="100" dirty="0" smtClean="0">
                <a:latin typeface="Times New Roman"/>
                <a:ea typeface="华文细黑"/>
                <a:cs typeface="Times New Roman"/>
              </a:rPr>
              <a:t>：</a:t>
            </a:r>
            <a:r>
              <a:rPr lang="en-US" altLang="zh-CN" sz="2800" b="1" kern="100" dirty="0" smtClean="0">
                <a:latin typeface="Times New Roman"/>
                <a:ea typeface="华文细黑"/>
                <a:cs typeface="Times New Roman"/>
              </a:rPr>
              <a:t>________________________</a:t>
            </a:r>
            <a:r>
              <a:rPr lang="zh-CN" altLang="zh-CN" sz="2800" b="1" kern="100" dirty="0" smtClean="0">
                <a:latin typeface="Times New Roman"/>
                <a:ea typeface="华文细黑"/>
                <a:cs typeface="Times New Roman"/>
              </a:rPr>
              <a:t>，</a:t>
            </a:r>
            <a:endParaRPr lang="en-US" altLang="zh-CN" sz="1050" b="1" kern="100" dirty="0" smtClean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800" b="1" kern="100" dirty="0">
                <a:latin typeface="Times New Roman"/>
                <a:ea typeface="华文细黑"/>
              </a:rPr>
              <a:t>B.</a:t>
            </a:r>
            <a:r>
              <a:rPr lang="zh-CN" altLang="zh-CN" sz="2800" b="1" kern="100" dirty="0">
                <a:latin typeface="Times New Roman"/>
                <a:ea typeface="华文细黑"/>
                <a:cs typeface="Times New Roman"/>
              </a:rPr>
              <a:t>加入</a:t>
            </a:r>
            <a:r>
              <a:rPr lang="en-US" altLang="zh-CN" sz="2800" b="1" kern="100" dirty="0">
                <a:latin typeface="Times New Roman"/>
                <a:ea typeface="华文细黑"/>
              </a:rPr>
              <a:t>CH</a:t>
            </a:r>
            <a:r>
              <a:rPr lang="en-US" altLang="zh-CN" sz="2800" b="1" kern="100" baseline="-25000" dirty="0">
                <a:latin typeface="Times New Roman"/>
                <a:ea typeface="华文细黑"/>
              </a:rPr>
              <a:t>3</a:t>
            </a:r>
            <a:r>
              <a:rPr lang="en-US" altLang="zh-CN" sz="2800" b="1" kern="100" dirty="0">
                <a:latin typeface="Times New Roman"/>
                <a:ea typeface="华文细黑"/>
              </a:rPr>
              <a:t>COONa</a:t>
            </a:r>
            <a:r>
              <a:rPr lang="zh-CN" altLang="zh-CN" sz="2800" b="1" kern="100" dirty="0">
                <a:latin typeface="Times New Roman"/>
                <a:ea typeface="华文细黑"/>
                <a:cs typeface="Times New Roman"/>
              </a:rPr>
              <a:t>溶液</a:t>
            </a:r>
            <a:r>
              <a:rPr lang="zh-CN" altLang="zh-CN" sz="2800" b="1" kern="100" dirty="0" smtClean="0">
                <a:latin typeface="Times New Roman"/>
                <a:ea typeface="华文细黑"/>
                <a:cs typeface="Times New Roman"/>
              </a:rPr>
              <a:t>：</a:t>
            </a:r>
            <a:r>
              <a:rPr lang="en-US" altLang="zh-CN" sz="2800" b="1" kern="100" dirty="0" smtClean="0">
                <a:latin typeface="Times New Roman"/>
                <a:ea typeface="华文细黑"/>
                <a:cs typeface="Times New Roman"/>
              </a:rPr>
              <a:t>___________________________</a:t>
            </a:r>
            <a:r>
              <a:rPr lang="zh-CN" altLang="zh-CN" sz="2800" b="1" kern="100" dirty="0" smtClean="0">
                <a:latin typeface="Times New Roman"/>
                <a:ea typeface="华文细黑"/>
                <a:cs typeface="Times New Roman"/>
              </a:rPr>
              <a:t>，</a:t>
            </a:r>
            <a:endParaRPr lang="en-US" altLang="zh-CN" sz="1050" b="1" kern="100" dirty="0" smtClean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800" b="1" kern="100" dirty="0">
                <a:latin typeface="Times New Roman"/>
                <a:ea typeface="华文细黑"/>
              </a:rPr>
              <a:t>C.</a:t>
            </a:r>
            <a:r>
              <a:rPr lang="zh-CN" altLang="zh-CN" sz="2800" b="1" kern="100" dirty="0">
                <a:latin typeface="Times New Roman"/>
                <a:ea typeface="华文细黑"/>
                <a:cs typeface="Times New Roman"/>
              </a:rPr>
              <a:t>加入</a:t>
            </a:r>
            <a:r>
              <a:rPr lang="en-US" altLang="zh-CN" sz="2800" b="1" kern="100" dirty="0">
                <a:latin typeface="Times New Roman"/>
                <a:ea typeface="华文细黑"/>
              </a:rPr>
              <a:t>Na</a:t>
            </a:r>
            <a:r>
              <a:rPr lang="en-US" altLang="zh-CN" sz="2800" b="1" kern="100" baseline="-25000" dirty="0">
                <a:latin typeface="Times New Roman"/>
                <a:ea typeface="华文细黑"/>
              </a:rPr>
              <a:t>2</a:t>
            </a:r>
            <a:r>
              <a:rPr lang="en-US" altLang="zh-CN" sz="2800" b="1" kern="100" dirty="0">
                <a:latin typeface="Times New Roman"/>
                <a:ea typeface="华文细黑"/>
              </a:rPr>
              <a:t>CO</a:t>
            </a:r>
            <a:r>
              <a:rPr lang="en-US" altLang="zh-CN" sz="2800" b="1" kern="100" baseline="-25000" dirty="0">
                <a:latin typeface="Times New Roman"/>
                <a:ea typeface="华文细黑"/>
              </a:rPr>
              <a:t>3</a:t>
            </a:r>
            <a:r>
              <a:rPr lang="zh-CN" altLang="zh-CN" sz="2800" b="1" kern="100" dirty="0">
                <a:latin typeface="Times New Roman"/>
                <a:ea typeface="华文细黑"/>
                <a:cs typeface="Times New Roman"/>
              </a:rPr>
              <a:t>溶液</a:t>
            </a:r>
            <a:r>
              <a:rPr lang="zh-CN" altLang="zh-CN" sz="2800" b="1" kern="100" dirty="0" smtClean="0">
                <a:latin typeface="Times New Roman"/>
                <a:ea typeface="华文细黑"/>
                <a:cs typeface="Times New Roman"/>
              </a:rPr>
              <a:t>：</a:t>
            </a:r>
            <a:r>
              <a:rPr lang="en-US" altLang="zh-CN" sz="2800" b="1" kern="100" dirty="0" smtClean="0">
                <a:latin typeface="Times New Roman"/>
                <a:ea typeface="华文细黑"/>
                <a:cs typeface="Times New Roman"/>
              </a:rPr>
              <a:t>________________________</a:t>
            </a:r>
            <a:r>
              <a:rPr lang="zh-CN" altLang="zh-CN" sz="2800" b="1" kern="100" dirty="0" smtClean="0">
                <a:latin typeface="Times New Roman"/>
                <a:ea typeface="华文细黑"/>
                <a:cs typeface="Times New Roman"/>
              </a:rPr>
              <a:t>，</a:t>
            </a:r>
            <a:endParaRPr lang="en-US" altLang="zh-CN" sz="1050" b="1" kern="100" dirty="0"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60481790"/>
              </p:ext>
            </p:extLst>
          </p:nvPr>
        </p:nvGraphicFramePr>
        <p:xfrm>
          <a:off x="3577036" y="3982104"/>
          <a:ext cx="4211637" cy="671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136" name="文档" r:id="rId3" imgW="4275319" imgH="679344" progId="Word.Document.12">
                  <p:embed/>
                </p:oleObj>
              </mc:Choice>
              <mc:Fallback>
                <p:oleObj name="文档" r:id="rId3" imgW="4275319" imgH="679344" progId="Word.Document.12">
                  <p:embed/>
                  <p:pic>
                    <p:nvPicPr>
                      <p:cNvPr id="0" name="Picture 18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77036" y="3982104"/>
                        <a:ext cx="4211637" cy="6715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矩形 3"/>
          <p:cNvSpPr/>
          <p:nvPr/>
        </p:nvSpPr>
        <p:spPr>
          <a:xfrm>
            <a:off x="4334518" y="4500827"/>
            <a:ext cx="4880182" cy="6568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CH</a:t>
            </a:r>
            <a:r>
              <a:rPr lang="en-US" altLang="zh-CN" sz="2800" kern="100" baseline="-250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COO</a:t>
            </a:r>
            <a:r>
              <a:rPr lang="zh-CN" altLang="zh-CN" sz="2800" kern="100" baseline="300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zh-CN" sz="2800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H</a:t>
            </a:r>
            <a:r>
              <a:rPr lang="zh-CN" altLang="zh-CN" sz="2800" kern="100" baseline="300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spc="-8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=</a:t>
            </a:r>
            <a:r>
              <a:rPr lang="en-US" altLang="zh-CN" sz="2800" kern="100" dirty="0" smtClean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CH</a:t>
            </a:r>
            <a:r>
              <a:rPr lang="en-US" altLang="zh-CN" sz="2800" kern="100" baseline="-25000" dirty="0" smtClean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 smtClean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COOH</a:t>
            </a:r>
            <a:endParaRPr lang="zh-CN" altLang="zh-CN" sz="2800" kern="100" dirty="0">
              <a:solidFill>
                <a:srgbClr val="0000FF"/>
              </a:solidFill>
              <a:effectLst/>
              <a:latin typeface="宋体"/>
              <a:cs typeface="Courier New"/>
            </a:endParaRPr>
          </a:p>
        </p:txBody>
      </p:sp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32861388"/>
              </p:ext>
            </p:extLst>
          </p:nvPr>
        </p:nvGraphicFramePr>
        <p:xfrm>
          <a:off x="3703175" y="5253972"/>
          <a:ext cx="4722813" cy="658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137" name="文档" r:id="rId5" imgW="4845961" imgH="677904" progId="Word.Document.12">
                  <p:embed/>
                </p:oleObj>
              </mc:Choice>
              <mc:Fallback>
                <p:oleObj name="文档" r:id="rId5" imgW="4845961" imgH="677904" progId="Word.Document.12">
                  <p:embed/>
                  <p:pic>
                    <p:nvPicPr>
                      <p:cNvPr id="0" name="Picture 18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03175" y="5253972"/>
                        <a:ext cx="4722813" cy="6588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矩形 9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8239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"/>
          <p:cNvSpPr txBox="1"/>
          <p:nvPr/>
        </p:nvSpPr>
        <p:spPr>
          <a:xfrm>
            <a:off x="2395315" y="2714214"/>
            <a:ext cx="7399783" cy="143116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zh-CN" altLang="zh-CN" sz="8000" b="1" dirty="0">
                <a:solidFill>
                  <a:schemeClr val="bg1"/>
                </a:solidFill>
                <a:latin typeface="+mj-ea"/>
                <a:ea typeface="+mj-ea"/>
              </a:rPr>
              <a:t>考点一　电解质</a:t>
            </a:r>
          </a:p>
        </p:txBody>
      </p:sp>
    </p:spTree>
    <p:extLst>
      <p:ext uri="{BB962C8B-B14F-4D97-AF65-F5344CB8AC3E}">
        <p14:creationId xmlns:p14="http://schemas.microsoft.com/office/powerpoint/2010/main" val="508584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62558" y="201009"/>
            <a:ext cx="11388152" cy="5293733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加入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Zn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粒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：</a:t>
            </a:r>
            <a:r>
              <a:rPr lang="en-US" altLang="zh-CN" sz="2800" kern="100" dirty="0" smtClean="0">
                <a:latin typeface="Times New Roman"/>
                <a:ea typeface="华文细黑"/>
                <a:cs typeface="Times New Roman"/>
              </a:rPr>
              <a:t>_______________________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，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E.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加入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NaOH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：</a:t>
            </a:r>
            <a:r>
              <a:rPr lang="en-US" altLang="zh-CN" sz="2800" kern="100" dirty="0" smtClean="0">
                <a:latin typeface="Times New Roman"/>
                <a:ea typeface="华文细黑"/>
                <a:cs typeface="Times New Roman"/>
              </a:rPr>
              <a:t>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～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E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可知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离子反应发生的条件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：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生成</a:t>
            </a:r>
            <a:r>
              <a:rPr lang="en-US" altLang="zh-CN" sz="2800" u="sng" kern="100" dirty="0" smtClean="0">
                <a:latin typeface="Times New Roman"/>
                <a:ea typeface="华文细黑"/>
                <a:cs typeface="Times New Roman"/>
              </a:rPr>
              <a:t>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的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物质、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②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生成</a:t>
            </a:r>
            <a:r>
              <a:rPr lang="en-US" altLang="zh-CN" sz="2800" u="sng" kern="100" dirty="0" smtClean="0">
                <a:latin typeface="Times New Roman"/>
                <a:ea typeface="华文细黑"/>
                <a:cs typeface="Times New Roman"/>
              </a:rPr>
              <a:t>    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的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物质、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③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生成</a:t>
            </a:r>
            <a:r>
              <a:rPr lang="zh-CN" altLang="zh-CN" sz="2800" u="sng" kern="100" dirty="0" smtClean="0">
                <a:latin typeface="Times New Roman"/>
                <a:ea typeface="华文细黑"/>
                <a:cs typeface="Times New Roman"/>
              </a:rPr>
              <a:t>易</a:t>
            </a:r>
            <a:r>
              <a:rPr lang="en-US" altLang="zh-CN" sz="2800" u="sng" kern="100" dirty="0" smtClean="0">
                <a:latin typeface="Times New Roman"/>
                <a:ea typeface="华文细黑"/>
                <a:cs typeface="Times New Roman"/>
              </a:rPr>
              <a:t>   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的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物质、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④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发生</a:t>
            </a:r>
            <a:r>
              <a:rPr lang="en-US" altLang="zh-CN" sz="2800" u="sng" kern="100" dirty="0" smtClean="0">
                <a:latin typeface="Times New Roman"/>
                <a:ea typeface="华文细黑"/>
                <a:cs typeface="Times New Roman"/>
              </a:rPr>
              <a:t>          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反应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(3)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离子反应的本质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～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E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中，混合后溶液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中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   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的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物质的量减少的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是</a:t>
            </a:r>
            <a:r>
              <a:rPr lang="en-US" altLang="zh-CN" sz="2800" kern="100" dirty="0" smtClean="0">
                <a:latin typeface="Times New Roman"/>
                <a:ea typeface="华文细黑"/>
                <a:cs typeface="Times New Roman"/>
              </a:rPr>
              <a:t> ____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填序号，下同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；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H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的物质的量减少的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是</a:t>
            </a:r>
            <a:r>
              <a:rPr lang="en-US" altLang="zh-CN" sz="2800" u="sng" kern="100" dirty="0" smtClean="0">
                <a:latin typeface="Times New Roman"/>
                <a:ea typeface="华文细黑"/>
                <a:cs typeface="Courier New"/>
              </a:rPr>
              <a:t>  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；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因此离子反应的本质是溶液中某些离子的物质的量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的</a:t>
            </a:r>
            <a:r>
              <a:rPr lang="en-US" altLang="zh-CN" sz="2800" u="sng" kern="100" dirty="0" smtClean="0">
                <a:latin typeface="Times New Roman"/>
                <a:ea typeface="华文细黑"/>
                <a:cs typeface="Times New Roman"/>
              </a:rPr>
              <a:t>    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569689" y="273017"/>
            <a:ext cx="419249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Zn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2H</a:t>
            </a:r>
            <a:r>
              <a:rPr lang="zh-CN" altLang="zh-CN" sz="2800" b="1" kern="100" baseline="300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spc="-80" dirty="0">
                <a:solidFill>
                  <a:srgbClr val="FF0000"/>
                </a:solidFill>
                <a:latin typeface="Times New Roman"/>
                <a:ea typeface="华文细黑"/>
              </a:rPr>
              <a:t>==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=H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</a:rPr>
              <a:t>2</a:t>
            </a:r>
            <a:r>
              <a:rPr lang="en-US" altLang="zh-CN" sz="2800" b="1" kern="100" dirty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↑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Zn</a:t>
            </a:r>
            <a:r>
              <a:rPr lang="en-US" altLang="zh-CN" sz="2800" b="1" kern="100" baseline="30000" dirty="0">
                <a:solidFill>
                  <a:srgbClr val="FF0000"/>
                </a:solidFill>
                <a:latin typeface="Times New Roman"/>
                <a:ea typeface="华文细黑"/>
              </a:rPr>
              <a:t>2</a:t>
            </a:r>
            <a:r>
              <a:rPr lang="zh-CN" altLang="zh-CN" sz="2800" b="1" kern="100" baseline="300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3325880" y="904483"/>
            <a:ext cx="313130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H</a:t>
            </a:r>
            <a:r>
              <a:rPr lang="zh-CN" altLang="zh-CN" sz="2800" b="1" kern="100" baseline="300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OH</a:t>
            </a:r>
            <a:r>
              <a:rPr lang="zh-CN" altLang="zh-CN" sz="2800" b="1" kern="100" baseline="300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b="1" kern="100" spc="-80" dirty="0">
                <a:solidFill>
                  <a:srgbClr val="FF0000"/>
                </a:solidFill>
                <a:latin typeface="Times New Roman"/>
                <a:ea typeface="华文细黑"/>
              </a:rPr>
              <a:t>==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=H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</a:rPr>
              <a:t>2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O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18239226"/>
              </p:ext>
            </p:extLst>
          </p:nvPr>
        </p:nvGraphicFramePr>
        <p:xfrm>
          <a:off x="4225873" y="3563097"/>
          <a:ext cx="1103312" cy="655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29" name="文档" r:id="rId3" imgW="1103122" imgH="656304" progId="Word.Document.12">
                  <p:embed/>
                </p:oleObj>
              </mc:Choice>
              <mc:Fallback>
                <p:oleObj name="文档" r:id="rId3" imgW="1103122" imgH="656304" progId="Word.Document.12">
                  <p:embed/>
                  <p:pic>
                    <p:nvPicPr>
                      <p:cNvPr id="0" name="Picture 2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25873" y="3563097"/>
                        <a:ext cx="1103312" cy="6556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矩形 7"/>
          <p:cNvSpPr/>
          <p:nvPr/>
        </p:nvSpPr>
        <p:spPr>
          <a:xfrm>
            <a:off x="6795011" y="1584156"/>
            <a:ext cx="9028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b="1" kern="100" dirty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难溶</a:t>
            </a:r>
            <a:endParaRPr lang="zh-CN" altLang="en-US" sz="2800" b="1" kern="100" dirty="0">
              <a:solidFill>
                <a:srgbClr val="FF0000"/>
              </a:solidFill>
              <a:latin typeface="宋体"/>
              <a:ea typeface="华文细黑"/>
              <a:cs typeface="Times New Roman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0012221" y="1572581"/>
            <a:ext cx="12618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b="1" kern="100" dirty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难电离</a:t>
            </a:r>
            <a:endParaRPr lang="zh-CN" altLang="en-US" sz="2800" b="1" kern="100" dirty="0">
              <a:solidFill>
                <a:srgbClr val="FF0000"/>
              </a:solidFill>
              <a:latin typeface="宋体"/>
              <a:ea typeface="华文细黑"/>
              <a:cs typeface="Times New Roman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879439" y="2211679"/>
            <a:ext cx="9028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b="1" kern="100" dirty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挥发</a:t>
            </a:r>
            <a:endParaRPr lang="zh-CN" altLang="en-US" sz="2800" b="1" kern="100" dirty="0">
              <a:solidFill>
                <a:srgbClr val="FF0000"/>
              </a:solidFill>
              <a:latin typeface="宋体"/>
              <a:ea typeface="华文细黑"/>
              <a:cs typeface="Times New Roman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6244655" y="2194945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b="1" kern="100" dirty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氧化还原</a:t>
            </a:r>
            <a:endParaRPr lang="zh-CN" altLang="en-US" sz="2800" b="1" kern="100" dirty="0">
              <a:solidFill>
                <a:srgbClr val="FF0000"/>
              </a:solidFill>
              <a:latin typeface="宋体"/>
              <a:ea typeface="华文细黑"/>
              <a:cs typeface="Times New Roman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8543516" y="3543933"/>
            <a:ext cx="44435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A</a:t>
            </a:r>
            <a:endParaRPr lang="zh-CN" altLang="en-US" sz="2800" b="1" kern="100" dirty="0">
              <a:solidFill>
                <a:srgbClr val="FF0000"/>
              </a:solidFill>
              <a:latin typeface="Times New Roman"/>
              <a:ea typeface="华文细黑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4030184" y="4153294"/>
            <a:ext cx="118173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BCDE</a:t>
            </a:r>
            <a:endParaRPr lang="zh-CN" altLang="en-US" sz="2800" b="1" kern="100" dirty="0">
              <a:solidFill>
                <a:srgbClr val="FF0000"/>
              </a:solidFill>
              <a:latin typeface="Times New Roman"/>
              <a:ea typeface="华文细黑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2560672" y="4764083"/>
            <a:ext cx="9028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减小</a:t>
            </a:r>
            <a:endParaRPr lang="zh-CN" altLang="en-US" sz="2800" b="1" kern="100" dirty="0">
              <a:solidFill>
                <a:srgbClr val="FF0000"/>
              </a:solidFill>
              <a:latin typeface="Times New Roman"/>
              <a:ea typeface="华文细黑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2062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8" grpId="0"/>
      <p:bldP spid="9" grpId="0"/>
      <p:bldP spid="10" grpId="0"/>
      <p:bldP spid="11" grpId="0"/>
      <p:bldP spid="12" grpId="0"/>
      <p:bldP spid="13" grpId="0"/>
      <p:bldP spid="1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262558" y="80143"/>
            <a:ext cx="11388152" cy="6586394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2.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离子方程式</a:t>
            </a:r>
            <a:endParaRPr lang="zh-CN" altLang="zh-CN" sz="2800" b="1" kern="100" dirty="0">
              <a:solidFill>
                <a:srgbClr val="FF0000"/>
              </a:solidFill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(1)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离子方程式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：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用</a:t>
            </a:r>
            <a:r>
              <a:rPr lang="en-US" altLang="zh-CN" sz="2800" u="sng" kern="100" dirty="0" smtClean="0">
                <a:latin typeface="Times New Roman"/>
                <a:ea typeface="华文细黑"/>
                <a:cs typeface="Times New Roman"/>
              </a:rPr>
              <a:t>                                         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来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表示反应的式子。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(2)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离子方程式的意义</a:t>
            </a:r>
            <a:endParaRPr lang="zh-CN" altLang="zh-CN" sz="2800" b="1" kern="100" dirty="0">
              <a:solidFill>
                <a:srgbClr val="0000FF"/>
              </a:solidFill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离子方程式不仅可以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表示</a:t>
            </a:r>
            <a:r>
              <a:rPr lang="en-US" altLang="zh-CN" sz="2800" u="sng" kern="100" dirty="0" smtClean="0">
                <a:latin typeface="Times New Roman"/>
                <a:ea typeface="华文细黑"/>
                <a:cs typeface="Times New Roman"/>
              </a:rPr>
              <a:t>                                 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，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Times New Roman"/>
              </a:rPr>
              <a:t>                 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还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可以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表示</a:t>
            </a:r>
            <a:r>
              <a:rPr lang="en-US" altLang="zh-CN" sz="2800" kern="100" dirty="0" smtClean="0">
                <a:latin typeface="Times New Roman"/>
                <a:ea typeface="华文细黑"/>
                <a:cs typeface="Times New Roman"/>
              </a:rPr>
              <a:t>________</a:t>
            </a:r>
            <a:r>
              <a:rPr lang="en-US" altLang="zh-CN" sz="2800" u="sng" kern="100" dirty="0" smtClean="0">
                <a:latin typeface="Times New Roman"/>
                <a:ea typeface="华文细黑"/>
                <a:cs typeface="Times New Roman"/>
              </a:rPr>
              <a:t>                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(3)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离子方程式的</a:t>
            </a:r>
            <a:r>
              <a:rPr lang="zh-CN" altLang="zh-CN" sz="28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书写</a:t>
            </a:r>
            <a:endParaRPr lang="en-US" altLang="zh-CN" sz="2800" b="1" kern="100" dirty="0" smtClean="0">
              <a:solidFill>
                <a:srgbClr val="0000FF"/>
              </a:solidFill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离子方程式的书写要求按</a:t>
            </a:r>
            <a:r>
              <a:rPr lang="en-US" altLang="zh-CN" sz="2800" b="1" kern="100" dirty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写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——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拆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——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删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——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查</a:t>
            </a:r>
            <a:r>
              <a:rPr lang="en-US" altLang="zh-CN" sz="2800" b="1" kern="100" dirty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四步进行，但我们在书写离子方程式时，一般不需要用上述步骤书写，而是要抓住离子反应的实质，根据实验现象，直接书写出离子反应方程式。如：</a:t>
            </a:r>
            <a:r>
              <a:rPr lang="en-US" altLang="zh-CN" sz="2800" kern="100" dirty="0">
                <a:latin typeface="Times New Roman"/>
                <a:ea typeface="华文细黑"/>
              </a:rPr>
              <a:t>CuSO</a:t>
            </a:r>
            <a:r>
              <a:rPr lang="en-US" altLang="zh-CN" sz="2800" kern="100" baseline="-25000" dirty="0">
                <a:latin typeface="Times New Roman"/>
                <a:ea typeface="华文细黑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溶液与</a:t>
            </a:r>
            <a:r>
              <a:rPr lang="en-US" altLang="zh-CN" sz="2800" kern="100" dirty="0">
                <a:latin typeface="Times New Roman"/>
                <a:ea typeface="华文细黑"/>
              </a:rPr>
              <a:t>Ba(OH)</a:t>
            </a:r>
            <a:r>
              <a:rPr lang="en-US" altLang="zh-CN" sz="2800" kern="100" baseline="-25000" dirty="0">
                <a:latin typeface="Times New Roman"/>
                <a:ea typeface="华文细黑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溶液反应的离子方程式书写步骤：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407760" y="797665"/>
            <a:ext cx="41344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实际参加反应的离子符号</a:t>
            </a:r>
            <a:endParaRPr lang="zh-CN" altLang="en-US" sz="2800" b="1" kern="100" dirty="0">
              <a:solidFill>
                <a:srgbClr val="FF0000"/>
              </a:solidFill>
              <a:latin typeface="Times New Roman"/>
              <a:ea typeface="华文细黑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257723" y="2093809"/>
            <a:ext cx="37753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某一个具体的化学反应</a:t>
            </a:r>
            <a:endParaRPr lang="zh-CN" altLang="en-US" sz="2800" b="1" kern="100" dirty="0">
              <a:solidFill>
                <a:srgbClr val="FF0000"/>
              </a:solidFill>
              <a:latin typeface="Times New Roman"/>
              <a:ea typeface="华文细黑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452132" y="2715414"/>
            <a:ext cx="3416320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同一</a:t>
            </a:r>
            <a:r>
              <a:rPr lang="zh-CN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</a:rPr>
              <a:t>类型的离子反应</a:t>
            </a:r>
            <a:endParaRPr lang="zh-CN" altLang="en-US" sz="2800" b="1" kern="100" dirty="0" smtClean="0">
              <a:solidFill>
                <a:srgbClr val="FF0000"/>
              </a:solidFill>
              <a:latin typeface="Times New Roman"/>
              <a:ea typeface="华文细黑"/>
            </a:endParaRPr>
          </a:p>
          <a:p>
            <a:endParaRPr lang="zh-CN" altLang="en-US" sz="2800" b="1" kern="100" dirty="0">
              <a:solidFill>
                <a:srgbClr val="FF0000"/>
              </a:solidFill>
              <a:latin typeface="Times New Roman"/>
              <a:ea typeface="华文细黑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3111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94117705"/>
              </p:ext>
            </p:extLst>
          </p:nvPr>
        </p:nvGraphicFramePr>
        <p:xfrm>
          <a:off x="334566" y="520129"/>
          <a:ext cx="11485563" cy="5141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50" name="文档" r:id="rId3" imgW="11485160" imgH="5142042" progId="Word.Document.12">
                  <p:embed/>
                </p:oleObj>
              </mc:Choice>
              <mc:Fallback>
                <p:oleObj name="文档" r:id="rId3" imgW="11485160" imgH="5142042" progId="Word.Document.12">
                  <p:embed/>
                  <p:pic>
                    <p:nvPicPr>
                      <p:cNvPr id="0" name="Picture 2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4566" y="520129"/>
                        <a:ext cx="11485563" cy="51419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73290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78369" y="730773"/>
            <a:ext cx="11232086" cy="5262979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tabLst>
                <a:tab pos="1890395" algn="l"/>
              </a:tabLs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题组一　基本反应离子方程式的书写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完成下列反应的离子方程式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(1)AlCl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溶液中加入过量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氨水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宋体"/>
                <a:cs typeface="Courier New"/>
              </a:rPr>
              <a:t>__________________________________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 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向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NaHSO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溶液中加入过量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NaHSO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溶液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800" kern="100" dirty="0" smtClean="0">
                <a:latin typeface="宋体"/>
                <a:cs typeface="Courier New"/>
              </a:rPr>
              <a:t>________________________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(3)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小苏打溶液与乙酸溶液混合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800" kern="100" dirty="0" smtClean="0">
                <a:latin typeface="宋体"/>
                <a:cs typeface="Courier New"/>
              </a:rPr>
              <a:t>______________________________</a:t>
            </a:r>
            <a:r>
              <a:rPr lang="en-US" altLang="zh-CN" sz="2800" kern="100" dirty="0">
                <a:latin typeface="宋体"/>
                <a:cs typeface="Courier New"/>
              </a:rPr>
              <a:t>__</a:t>
            </a:r>
            <a:r>
              <a:rPr lang="en-US" altLang="zh-CN" sz="2800" kern="100" dirty="0" smtClean="0">
                <a:latin typeface="宋体"/>
                <a:cs typeface="Courier New"/>
              </a:rPr>
              <a:t>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 。</a:t>
            </a:r>
            <a:endParaRPr lang="en-US" altLang="zh-CN" sz="2800" kern="100" dirty="0">
              <a:latin typeface="Times New Roman"/>
              <a:ea typeface="华文细黑"/>
              <a:cs typeface="Times New Roman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41037851"/>
              </p:ext>
            </p:extLst>
          </p:nvPr>
        </p:nvGraphicFramePr>
        <p:xfrm>
          <a:off x="599448" y="2700697"/>
          <a:ext cx="6284913" cy="831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38" name="文档" r:id="rId3" imgW="6284746" imgH="831578" progId="Word.Document.12">
                  <p:embed/>
                </p:oleObj>
              </mc:Choice>
              <mc:Fallback>
                <p:oleObj name="文档" r:id="rId3" imgW="6284746" imgH="831578" progId="Word.Document.12">
                  <p:embed/>
                  <p:pic>
                    <p:nvPicPr>
                      <p:cNvPr id="0" name="Picture 69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9448" y="2700697"/>
                        <a:ext cx="6284913" cy="8318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02799591"/>
              </p:ext>
            </p:extLst>
          </p:nvPr>
        </p:nvGraphicFramePr>
        <p:xfrm>
          <a:off x="602381" y="3971133"/>
          <a:ext cx="6284913" cy="831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39" name="文档" r:id="rId5" imgW="6284746" imgH="831938" progId="Word.Document.12">
                  <p:embed/>
                </p:oleObj>
              </mc:Choice>
              <mc:Fallback>
                <p:oleObj name="文档" r:id="rId5" imgW="6284746" imgH="831938" progId="Word.Document.12">
                  <p:embed/>
                  <p:pic>
                    <p:nvPicPr>
                      <p:cNvPr id="0" name="Picture 69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2381" y="3971133"/>
                        <a:ext cx="6284913" cy="8318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89722979"/>
              </p:ext>
            </p:extLst>
          </p:nvPr>
        </p:nvGraphicFramePr>
        <p:xfrm>
          <a:off x="599448" y="5215815"/>
          <a:ext cx="9097962" cy="927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40" name="文档" r:id="rId7" imgW="9216051" imgH="834595" progId="Word.Document.12">
                  <p:embed/>
                </p:oleObj>
              </mc:Choice>
              <mc:Fallback>
                <p:oleObj name="文档" r:id="rId7" imgW="9216051" imgH="834595" progId="Word.Document.12">
                  <p:embed/>
                  <p:pic>
                    <p:nvPicPr>
                      <p:cNvPr id="0" name="Picture 69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9448" y="5215815"/>
                        <a:ext cx="9097962" cy="9271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矩形 7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1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10908540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2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11410718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937822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635335" y="117426"/>
            <a:ext cx="11232086" cy="5262979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(4)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氧化镁溶于稀硫酸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宋体"/>
                <a:cs typeface="Courier New"/>
              </a:rPr>
              <a:t>________________________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 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(5)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澄清石灰水中加入稀盐酸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800" kern="100" dirty="0" smtClean="0">
                <a:latin typeface="宋体"/>
                <a:cs typeface="Courier New"/>
              </a:rPr>
              <a:t>________________________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(6)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石灰乳与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溶液反应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800" kern="100" dirty="0" smtClean="0">
                <a:latin typeface="宋体"/>
                <a:cs typeface="Courier New"/>
              </a:rPr>
              <a:t>________________________________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 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(7)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将浓硝酸滴到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CaCO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固体上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800" kern="100" dirty="0" smtClean="0">
                <a:latin typeface="宋体"/>
                <a:cs typeface="Courier New"/>
              </a:rPr>
              <a:t>________________________________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 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53087" y="661323"/>
            <a:ext cx="4546758" cy="6578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MgO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2H</a:t>
            </a:r>
            <a:r>
              <a:rPr lang="zh-CN" altLang="zh-CN" sz="2800" b="1" kern="100" baseline="300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spc="-8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=H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O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Mg</a:t>
            </a:r>
            <a:r>
              <a:rPr lang="en-US" altLang="zh-CN" sz="2800" b="1" kern="100" baseline="300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b="1" kern="100" baseline="300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endParaRPr lang="zh-CN" altLang="zh-CN" sz="2800" b="1" kern="100" dirty="0">
              <a:solidFill>
                <a:srgbClr val="FF0000"/>
              </a:solidFill>
              <a:effectLst/>
              <a:latin typeface="宋体"/>
              <a:cs typeface="Courier New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85855" y="1929201"/>
            <a:ext cx="3131306" cy="6578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OH</a:t>
            </a:r>
            <a:r>
              <a:rPr lang="zh-CN" altLang="zh-CN" sz="2800" b="1" kern="100" baseline="300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H</a:t>
            </a:r>
            <a:r>
              <a:rPr lang="zh-CN" altLang="zh-CN" sz="2800" b="1" kern="100" baseline="300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spc="-8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=H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O</a:t>
            </a:r>
            <a:endParaRPr lang="zh-CN" altLang="zh-CN" sz="2800" b="1" kern="100" dirty="0">
              <a:solidFill>
                <a:srgbClr val="FF0000"/>
              </a:solidFill>
              <a:effectLst/>
              <a:latin typeface="宋体"/>
              <a:cs typeface="Courier New"/>
            </a:endParaRPr>
          </a:p>
        </p:txBody>
      </p:sp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87157348"/>
              </p:ext>
            </p:extLst>
          </p:nvPr>
        </p:nvGraphicFramePr>
        <p:xfrm>
          <a:off x="779564" y="3404086"/>
          <a:ext cx="5945187" cy="785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98" name="文档" r:id="rId3" imgW="5945254" imgH="785139" progId="Word.Document.12">
                  <p:embed/>
                </p:oleObj>
              </mc:Choice>
              <mc:Fallback>
                <p:oleObj name="文档" r:id="rId3" imgW="5945254" imgH="785139" progId="Word.Document.12">
                  <p:embed/>
                  <p:pic>
                    <p:nvPicPr>
                      <p:cNvPr id="0" name="Picture 2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9564" y="3404086"/>
                        <a:ext cx="5945187" cy="7858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矩形 9"/>
          <p:cNvSpPr/>
          <p:nvPr/>
        </p:nvSpPr>
        <p:spPr>
          <a:xfrm>
            <a:off x="591338" y="4509914"/>
            <a:ext cx="6148158" cy="6578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CaCO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2H</a:t>
            </a:r>
            <a:r>
              <a:rPr lang="zh-CN" altLang="zh-CN" sz="2800" b="1" kern="100" baseline="300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spc="-8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=Ca</a:t>
            </a:r>
            <a:r>
              <a:rPr lang="en-US" altLang="zh-CN" sz="2800" b="1" kern="100" baseline="300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b="1" kern="100" baseline="300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O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CO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b="1" kern="100" dirty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↑</a:t>
            </a:r>
            <a:endParaRPr lang="zh-CN" altLang="zh-CN" sz="2800" b="1" kern="100" dirty="0">
              <a:solidFill>
                <a:srgbClr val="FF0000"/>
              </a:solidFill>
              <a:effectLst/>
              <a:latin typeface="宋体"/>
              <a:cs typeface="Courier New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10908540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3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1410718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" name="椭圆 1"/>
          <p:cNvSpPr/>
          <p:nvPr/>
        </p:nvSpPr>
        <p:spPr>
          <a:xfrm>
            <a:off x="622598" y="1485578"/>
            <a:ext cx="2457023" cy="62854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478582" y="2709714"/>
            <a:ext cx="1771168" cy="62854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2745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10" grpId="0"/>
      <p:bldP spid="2" grpId="0" animBg="1"/>
      <p:bldP spid="11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78369" y="158123"/>
            <a:ext cx="11232086" cy="5181162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(8)Na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AgNO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溶液混合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宋体"/>
                <a:cs typeface="Courier New"/>
              </a:rPr>
              <a:t>________________________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 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(9)NH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NaOH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两稀溶液混合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800" kern="100" dirty="0" smtClean="0">
                <a:latin typeface="宋体"/>
                <a:cs typeface="Courier New"/>
              </a:rPr>
              <a:t>________________________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(10)NH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溶液呈酸性，其原因是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用离子方程式表示，下同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800" kern="100" dirty="0" smtClean="0">
                <a:latin typeface="宋体"/>
                <a:cs typeface="Courier New"/>
              </a:rPr>
              <a:t>__________________________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 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溶液呈碱性，其原因是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800" kern="100" dirty="0" smtClean="0">
                <a:latin typeface="宋体"/>
                <a:cs typeface="Courier New"/>
              </a:rPr>
              <a:t>______________________________________</a:t>
            </a:r>
            <a:r>
              <a:rPr lang="en-US" altLang="zh-CN" sz="2800" kern="100" dirty="0">
                <a:latin typeface="宋体"/>
                <a:cs typeface="Courier New"/>
              </a:rPr>
              <a:t>______</a:t>
            </a:r>
            <a:r>
              <a:rPr lang="en-US" altLang="zh-CN" sz="2800" kern="100" dirty="0" smtClean="0">
                <a:latin typeface="宋体"/>
                <a:cs typeface="Courier New"/>
              </a:rPr>
              <a:t>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 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36013332"/>
              </p:ext>
            </p:extLst>
          </p:nvPr>
        </p:nvGraphicFramePr>
        <p:xfrm>
          <a:off x="649972" y="860656"/>
          <a:ext cx="4843462" cy="855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177" name="文档" r:id="rId3" imgW="4843441" imgH="855391" progId="Word.Document.12">
                  <p:embed/>
                </p:oleObj>
              </mc:Choice>
              <mc:Fallback>
                <p:oleObj name="文档" r:id="rId3" imgW="4843441" imgH="855391" progId="Word.Document.12">
                  <p:embed/>
                  <p:pic>
                    <p:nvPicPr>
                      <p:cNvPr id="0" name="Picture 9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9972" y="860656"/>
                        <a:ext cx="4843462" cy="8556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74246412"/>
              </p:ext>
            </p:extLst>
          </p:nvPr>
        </p:nvGraphicFramePr>
        <p:xfrm>
          <a:off x="675680" y="2144642"/>
          <a:ext cx="4843462" cy="855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178" name="文档" r:id="rId5" imgW="4843441" imgH="855751" progId="Word.Document.12">
                  <p:embed/>
                </p:oleObj>
              </mc:Choice>
              <mc:Fallback>
                <p:oleObj name="文档" r:id="rId5" imgW="4843441" imgH="855751" progId="Word.Document.12">
                  <p:embed/>
                  <p:pic>
                    <p:nvPicPr>
                      <p:cNvPr id="0" name="Picture 9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5680" y="2144642"/>
                        <a:ext cx="4843462" cy="8556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矩形 6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0908540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1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1410718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grpSp>
        <p:nvGrpSpPr>
          <p:cNvPr id="8" name="组合 7"/>
          <p:cNvGrpSpPr/>
          <p:nvPr/>
        </p:nvGrpSpPr>
        <p:grpSpPr>
          <a:xfrm>
            <a:off x="625475" y="3285778"/>
            <a:ext cx="4779963" cy="952521"/>
            <a:chOff x="625475" y="3285778"/>
            <a:chExt cx="4779963" cy="952521"/>
          </a:xfrm>
        </p:grpSpPr>
        <p:graphicFrame>
          <p:nvGraphicFramePr>
            <p:cNvPr id="6" name="对象 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840842394"/>
                </p:ext>
              </p:extLst>
            </p:nvPr>
          </p:nvGraphicFramePr>
          <p:xfrm>
            <a:off x="625475" y="3404861"/>
            <a:ext cx="4779963" cy="8334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0179" name="文档" r:id="rId9" imgW="4843441" imgH="855751" progId="Word.Document.12">
                    <p:embed/>
                  </p:oleObj>
                </mc:Choice>
                <mc:Fallback>
                  <p:oleObj name="文档" r:id="rId9" imgW="4843441" imgH="855751" progId="Word.Document.12">
                    <p:embed/>
                    <p:pic>
                      <p:nvPicPr>
                        <p:cNvPr id="0" name="Picture 92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5475" y="3404861"/>
                          <a:ext cx="4779963" cy="83343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" name="矩形 3"/>
            <p:cNvSpPr/>
            <p:nvPr/>
          </p:nvSpPr>
          <p:spPr>
            <a:xfrm>
              <a:off x="2278782" y="3285778"/>
              <a:ext cx="606256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4000" b="1" dirty="0">
                  <a:solidFill>
                    <a:srgbClr val="FF0000"/>
                  </a:solidFill>
                </a:rPr>
                <a:t>⇌</a:t>
              </a: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622598" y="4567970"/>
            <a:ext cx="8704262" cy="999960"/>
            <a:chOff x="622598" y="4567970"/>
            <a:chExt cx="8704262" cy="999960"/>
          </a:xfrm>
        </p:grpSpPr>
        <p:graphicFrame>
          <p:nvGraphicFramePr>
            <p:cNvPr id="9" name="对象 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281790202"/>
                </p:ext>
              </p:extLst>
            </p:nvPr>
          </p:nvGraphicFramePr>
          <p:xfrm>
            <a:off x="622598" y="4723380"/>
            <a:ext cx="8704262" cy="8445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0180" name="文档" r:id="rId11" imgW="8815917" imgH="869565" progId="Word.Document.12">
                    <p:embed/>
                  </p:oleObj>
                </mc:Choice>
                <mc:Fallback>
                  <p:oleObj name="文档" r:id="rId11" imgW="8815917" imgH="869565" progId="Word.Document.12">
                    <p:embed/>
                    <p:pic>
                      <p:nvPicPr>
                        <p:cNvPr id="0" name="Picture 92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2598" y="4723380"/>
                          <a:ext cx="8704262" cy="84455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7" name="矩形 26"/>
            <p:cNvSpPr/>
            <p:nvPr/>
          </p:nvSpPr>
          <p:spPr>
            <a:xfrm>
              <a:off x="2062758" y="4567970"/>
              <a:ext cx="606256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4000" b="1" dirty="0">
                  <a:solidFill>
                    <a:srgbClr val="FF0000"/>
                  </a:solidFill>
                </a:rPr>
                <a:t>⇌</a:t>
              </a:r>
            </a:p>
          </p:txBody>
        </p:sp>
        <p:sp>
          <p:nvSpPr>
            <p:cNvPr id="28" name="矩形 27"/>
            <p:cNvSpPr/>
            <p:nvPr/>
          </p:nvSpPr>
          <p:spPr>
            <a:xfrm>
              <a:off x="6353046" y="4581922"/>
              <a:ext cx="606256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4000" b="1" dirty="0">
                  <a:solidFill>
                    <a:srgbClr val="FF0000"/>
                  </a:solidFill>
                </a:rPr>
                <a:t>⇌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13531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34566" y="152285"/>
            <a:ext cx="11615778" cy="3919254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tabLst>
                <a:tab pos="1890395" algn="l"/>
              </a:tabLs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题组二　多重反应离子方程式的书写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完成下列反应的离子方程式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(1)Ba(OH)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混合</a:t>
            </a:r>
            <a:endParaRPr lang="en-US" altLang="zh-CN" sz="2800" kern="100" dirty="0" smtClean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solidFill>
                  <a:prstClr val="black"/>
                </a:solidFill>
                <a:latin typeface="宋体"/>
                <a:cs typeface="Courier New"/>
              </a:rPr>
              <a:t>_________________________________________</a:t>
            </a:r>
            <a:r>
              <a:rPr lang="zh-CN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 。</a:t>
            </a:r>
            <a:endParaRPr lang="en-US" altLang="zh-CN" sz="2800" kern="100" dirty="0" smtClean="0">
              <a:solidFill>
                <a:prstClr val="black"/>
              </a:solidFill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(2)Ba(OH)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溶液混合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800" kern="100" dirty="0" smtClean="0">
                <a:solidFill>
                  <a:prstClr val="black"/>
                </a:solidFill>
                <a:latin typeface="宋体"/>
                <a:cs typeface="Courier New"/>
              </a:rPr>
              <a:t>_____________________________________________</a:t>
            </a:r>
            <a:r>
              <a:rPr lang="en-US" altLang="zh-CN" sz="2800" kern="100" dirty="0">
                <a:solidFill>
                  <a:prstClr val="black"/>
                </a:solidFill>
                <a:latin typeface="宋体"/>
                <a:cs typeface="Courier New"/>
              </a:rPr>
              <a:t>__</a:t>
            </a:r>
            <a:r>
              <a:rPr lang="zh-CN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 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29582495"/>
              </p:ext>
            </p:extLst>
          </p:nvPr>
        </p:nvGraphicFramePr>
        <p:xfrm>
          <a:off x="523772" y="2129013"/>
          <a:ext cx="7645400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975" name="文档" r:id="rId3" imgW="7644875" imgH="761380" progId="Word.Document.12">
                  <p:embed/>
                </p:oleObj>
              </mc:Choice>
              <mc:Fallback>
                <p:oleObj name="文档" r:id="rId3" imgW="7644875" imgH="761380" progId="Word.Document.12">
                  <p:embed/>
                  <p:pic>
                    <p:nvPicPr>
                      <p:cNvPr id="0" name="Picture 45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3772" y="2129013"/>
                        <a:ext cx="7645400" cy="762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52912945"/>
              </p:ext>
            </p:extLst>
          </p:nvPr>
        </p:nvGraphicFramePr>
        <p:xfrm>
          <a:off x="511098" y="3443699"/>
          <a:ext cx="8402638" cy="752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976" name="文档" r:id="rId5" imgW="8516466" imgH="761380" progId="Word.Document.12">
                  <p:embed/>
                </p:oleObj>
              </mc:Choice>
              <mc:Fallback>
                <p:oleObj name="文档" r:id="rId5" imgW="8516466" imgH="761380" progId="Word.Document.12">
                  <p:embed/>
                  <p:pic>
                    <p:nvPicPr>
                      <p:cNvPr id="0" name="Picture 46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1098" y="3443699"/>
                        <a:ext cx="8402638" cy="7524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矩形 5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0908540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9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1410718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31235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395686" y="189434"/>
            <a:ext cx="11388152" cy="4258449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lvl="0" algn="just">
              <a:lnSpc>
                <a:spcPts val="5500"/>
              </a:lnSpc>
            </a:pPr>
            <a:r>
              <a:rPr lang="en-US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(3)CuSO</a:t>
            </a:r>
            <a:r>
              <a:rPr lang="en-US" altLang="zh-CN" sz="2800" kern="100" baseline="-25000" dirty="0" smtClean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溶液与</a:t>
            </a:r>
            <a:r>
              <a:rPr lang="en-US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Ba(OH)</a:t>
            </a:r>
            <a:r>
              <a:rPr lang="en-US" altLang="zh-CN" sz="2800" kern="100" baseline="-25000" dirty="0" smtClean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溶液混合</a:t>
            </a:r>
            <a:endParaRPr lang="zh-CN" altLang="zh-CN" sz="1050" kern="100" dirty="0" smtClean="0">
              <a:solidFill>
                <a:prstClr val="black"/>
              </a:solidFill>
              <a:latin typeface="宋体"/>
              <a:cs typeface="Courier New"/>
            </a:endParaRPr>
          </a:p>
          <a:p>
            <a:pPr lvl="0" algn="just">
              <a:lnSpc>
                <a:spcPts val="5500"/>
              </a:lnSpc>
            </a:pPr>
            <a:r>
              <a:rPr lang="en-US" altLang="zh-CN" sz="2800" kern="100" dirty="0" smtClean="0">
                <a:solidFill>
                  <a:prstClr val="black"/>
                </a:solidFill>
                <a:latin typeface="宋体"/>
                <a:cs typeface="Courier New"/>
              </a:rPr>
              <a:t>_____________________________________________</a:t>
            </a:r>
            <a:r>
              <a:rPr lang="zh-CN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 。</a:t>
            </a:r>
            <a:endParaRPr lang="en-US" altLang="zh-CN" sz="2800" kern="100" dirty="0" smtClean="0">
              <a:solidFill>
                <a:prstClr val="black"/>
              </a:solidFill>
              <a:latin typeface="Times New Roman"/>
              <a:ea typeface="华文细黑"/>
              <a:cs typeface="Times New Roman"/>
            </a:endParaRPr>
          </a:p>
          <a:p>
            <a:pPr lvl="0" algn="just">
              <a:lnSpc>
                <a:spcPts val="5500"/>
              </a:lnSpc>
            </a:pPr>
            <a:r>
              <a:rPr lang="en-US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(4)Fe</a:t>
            </a:r>
            <a:r>
              <a:rPr lang="en-US" altLang="zh-CN" sz="2800" kern="100" baseline="-25000" dirty="0" smtClean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baseline="-25000" dirty="0" smtClean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溶于</a:t>
            </a:r>
            <a:r>
              <a:rPr lang="en-US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HI</a:t>
            </a:r>
            <a:r>
              <a:rPr lang="zh-CN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溶液中</a:t>
            </a:r>
            <a:endParaRPr lang="zh-CN" altLang="zh-CN" sz="1050" kern="100" dirty="0" smtClean="0">
              <a:solidFill>
                <a:prstClr val="black"/>
              </a:solidFill>
              <a:latin typeface="宋体"/>
              <a:cs typeface="Courier New"/>
            </a:endParaRPr>
          </a:p>
          <a:p>
            <a:pPr lvl="0" algn="just">
              <a:lnSpc>
                <a:spcPts val="5500"/>
              </a:lnSpc>
            </a:pPr>
            <a:r>
              <a:rPr lang="en-US" altLang="zh-CN" sz="2800" kern="100" dirty="0" smtClean="0">
                <a:solidFill>
                  <a:prstClr val="black"/>
                </a:solidFill>
                <a:latin typeface="宋体"/>
                <a:cs typeface="Courier New"/>
              </a:rPr>
              <a:t>__________________________________</a:t>
            </a:r>
            <a:r>
              <a:rPr lang="zh-CN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 。</a:t>
            </a:r>
            <a:endParaRPr lang="en-US" altLang="zh-CN" sz="2800" kern="100" dirty="0" smtClean="0">
              <a:solidFill>
                <a:prstClr val="black"/>
              </a:solidFill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ts val="55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(5)</a:t>
            </a:r>
            <a:r>
              <a:rPr lang="en-US" altLang="zh-CN" sz="2800" kern="100" dirty="0" err="1" smtClean="0">
                <a:latin typeface="Times New Roman"/>
                <a:ea typeface="华文细黑"/>
                <a:cs typeface="Courier New"/>
              </a:rPr>
              <a:t>FeO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溶于稀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HNO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中</a:t>
            </a:r>
            <a:endParaRPr lang="zh-CN" altLang="zh-CN" sz="1050" kern="100" dirty="0" smtClean="0">
              <a:latin typeface="宋体"/>
              <a:cs typeface="Courier New"/>
            </a:endParaRPr>
          </a:p>
          <a:p>
            <a:pPr lvl="0" algn="just">
              <a:lnSpc>
                <a:spcPts val="5500"/>
              </a:lnSpc>
            </a:pPr>
            <a:r>
              <a:rPr lang="en-US" altLang="zh-CN" sz="2800" kern="100" dirty="0" smtClean="0">
                <a:solidFill>
                  <a:prstClr val="black"/>
                </a:solidFill>
                <a:latin typeface="宋体"/>
                <a:cs typeface="Courier New"/>
              </a:rPr>
              <a:t>_______________________________________</a:t>
            </a:r>
            <a:r>
              <a:rPr lang="zh-CN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>
              <a:solidFill>
                <a:prstClr val="black"/>
              </a:solidFill>
              <a:latin typeface="Times New Roman"/>
              <a:ea typeface="华文细黑"/>
              <a:cs typeface="Times New Roman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81039190"/>
              </p:ext>
            </p:extLst>
          </p:nvPr>
        </p:nvGraphicFramePr>
        <p:xfrm>
          <a:off x="564876" y="1004672"/>
          <a:ext cx="8402637" cy="752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22" name="文档" r:id="rId3" imgW="8516466" imgH="762100" progId="Word.Document.12">
                  <p:embed/>
                </p:oleObj>
              </mc:Choice>
              <mc:Fallback>
                <p:oleObj name="文档" r:id="rId3" imgW="8516466" imgH="762100" progId="Word.Document.12">
                  <p:embed/>
                  <p:pic>
                    <p:nvPicPr>
                      <p:cNvPr id="0" name="Picture 68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4876" y="1004672"/>
                        <a:ext cx="8402637" cy="7524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6012994"/>
              </p:ext>
            </p:extLst>
          </p:nvPr>
        </p:nvGraphicFramePr>
        <p:xfrm>
          <a:off x="602159" y="2389287"/>
          <a:ext cx="8402637" cy="752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23" name="文档" r:id="rId5" imgW="8516466" imgH="762100" progId="Word.Document.12">
                  <p:embed/>
                </p:oleObj>
              </mc:Choice>
              <mc:Fallback>
                <p:oleObj name="文档" r:id="rId5" imgW="8516466" imgH="762100" progId="Word.Document.12">
                  <p:embed/>
                  <p:pic>
                    <p:nvPicPr>
                      <p:cNvPr id="0" name="Picture 68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2159" y="2389287"/>
                        <a:ext cx="8402637" cy="7524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20592999"/>
              </p:ext>
            </p:extLst>
          </p:nvPr>
        </p:nvGraphicFramePr>
        <p:xfrm>
          <a:off x="579860" y="3792164"/>
          <a:ext cx="8402637" cy="752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24" name="文档" r:id="rId7" imgW="8516466" imgH="762100" progId="Word.Document.12">
                  <p:embed/>
                </p:oleObj>
              </mc:Choice>
              <mc:Fallback>
                <p:oleObj name="文档" r:id="rId7" imgW="8516466" imgH="762100" progId="Word.Document.12">
                  <p:embed/>
                  <p:pic>
                    <p:nvPicPr>
                      <p:cNvPr id="0" name="Picture 68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9860" y="3792164"/>
                        <a:ext cx="8402637" cy="7524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矩形 5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10908540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0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11410718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954660" y="1795438"/>
            <a:ext cx="46426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 smtClean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氧化性：</a:t>
            </a:r>
            <a:r>
              <a:rPr lang="en-US" altLang="zh-CN" sz="2800" b="1" dirty="0" smtClean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</a:t>
            </a:r>
            <a:r>
              <a:rPr lang="en-US" altLang="zh-CN" sz="2800" b="1" baseline="-25000" dirty="0" smtClean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800" b="1" dirty="0" smtClean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&gt; Br</a:t>
            </a:r>
            <a:r>
              <a:rPr lang="en-US" altLang="zh-CN" sz="2800" b="1" baseline="-25000" dirty="0" smtClean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800" b="1" dirty="0" smtClean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&gt; Fe</a:t>
            </a:r>
            <a:r>
              <a:rPr lang="en-US" altLang="zh-CN" sz="2800" b="1" baseline="30000" dirty="0" smtClean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3+ </a:t>
            </a:r>
            <a:r>
              <a:rPr lang="en-US" altLang="zh-CN" sz="2800" b="1" dirty="0" smtClean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 I</a:t>
            </a:r>
            <a:r>
              <a:rPr lang="en-US" altLang="zh-CN" sz="2800" b="1" baseline="-25000" dirty="0" smtClean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CN" altLang="en-US" sz="2800" b="1" baseline="-25000" dirty="0">
              <a:solidFill>
                <a:srgbClr val="0000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3450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13005279"/>
              </p:ext>
            </p:extLst>
          </p:nvPr>
        </p:nvGraphicFramePr>
        <p:xfrm>
          <a:off x="357716" y="837506"/>
          <a:ext cx="11523662" cy="543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690" name="文档" r:id="rId3" imgW="11523662" imgH="5435141" progId="Word.Document.12">
                  <p:embed/>
                </p:oleObj>
              </mc:Choice>
              <mc:Fallback>
                <p:oleObj name="文档" r:id="rId3" imgW="11523662" imgH="5435141" progId="Word.Document.12">
                  <p:embed/>
                  <p:pic>
                    <p:nvPicPr>
                      <p:cNvPr id="0" name="Picture 2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7716" y="837506"/>
                        <a:ext cx="11523662" cy="5435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矩形 2"/>
          <p:cNvSpPr/>
          <p:nvPr/>
        </p:nvSpPr>
        <p:spPr>
          <a:xfrm>
            <a:off x="6138186" y="1485578"/>
            <a:ext cx="60625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b="1" dirty="0">
                <a:solidFill>
                  <a:srgbClr val="FF0000"/>
                </a:solidFill>
              </a:rPr>
              <a:t>⇌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4337986" y="2882758"/>
            <a:ext cx="5040560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478582" y="3717826"/>
            <a:ext cx="1872208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>
            <a:off x="9984200" y="2921213"/>
            <a:ext cx="1929702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椭圆 9"/>
          <p:cNvSpPr/>
          <p:nvPr/>
        </p:nvSpPr>
        <p:spPr>
          <a:xfrm>
            <a:off x="7779856" y="3689360"/>
            <a:ext cx="4262986" cy="79152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11" name="直接连接符 10"/>
          <p:cNvCxnSpPr/>
          <p:nvPr/>
        </p:nvCxnSpPr>
        <p:spPr>
          <a:xfrm>
            <a:off x="550590" y="5864114"/>
            <a:ext cx="5688652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组合 15"/>
          <p:cNvGrpSpPr/>
          <p:nvPr/>
        </p:nvGrpSpPr>
        <p:grpSpPr>
          <a:xfrm>
            <a:off x="2782838" y="2997746"/>
            <a:ext cx="6883616" cy="605092"/>
            <a:chOff x="2782838" y="2968718"/>
            <a:chExt cx="6883616" cy="605092"/>
          </a:xfrm>
        </p:grpSpPr>
        <p:sp>
          <p:nvSpPr>
            <p:cNvPr id="14" name="TextBox 13"/>
            <p:cNvSpPr txBox="1"/>
            <p:nvPr/>
          </p:nvSpPr>
          <p:spPr>
            <a:xfrm>
              <a:off x="2782838" y="3050590"/>
              <a:ext cx="688361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b="1" dirty="0" smtClean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NH</a:t>
              </a:r>
              <a:r>
                <a:rPr lang="en-US" altLang="zh-CN" sz="2800" b="1" baseline="-25000" dirty="0" smtClean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r>
                <a:rPr lang="en-US" altLang="zh-CN" sz="2800" b="1" baseline="30000" dirty="0" smtClean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</a:t>
              </a:r>
              <a:r>
                <a:rPr lang="en-US" altLang="zh-CN" sz="2800" b="1" dirty="0" smtClean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+ OH</a:t>
              </a:r>
              <a:r>
                <a:rPr lang="en-US" altLang="zh-CN" sz="2800" b="1" baseline="30000" dirty="0" smtClean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-</a:t>
              </a:r>
              <a:r>
                <a:rPr lang="en-US" altLang="zh-CN" sz="2800" b="1" dirty="0" smtClean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=== NH</a:t>
              </a:r>
              <a:r>
                <a:rPr lang="en-US" altLang="zh-CN" sz="2800" b="1" baseline="-25000" dirty="0" smtClean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r>
                <a:rPr lang="en-US" altLang="zh-CN" sz="2800" b="1" dirty="0" smtClean="0">
                  <a:solidFill>
                    <a:srgbClr val="FF0000"/>
                  </a:solidFill>
                  <a:latin typeface="Academy Engraved LET"/>
                  <a:cs typeface="Times New Roman" panose="02020603050405020304" pitchFamily="18" charset="0"/>
                </a:rPr>
                <a:t>•</a:t>
              </a:r>
              <a:r>
                <a:rPr lang="en-US" altLang="zh-CN" sz="2800" b="1" dirty="0" smtClean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</a:t>
              </a:r>
              <a:r>
                <a:rPr lang="en-US" altLang="zh-CN" sz="2800" b="1" baseline="-25000" dirty="0" smtClean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r>
                <a:rPr lang="en-US" altLang="zh-CN" sz="2800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O===NH</a:t>
              </a:r>
              <a:r>
                <a:rPr lang="en-US" altLang="zh-CN" sz="2800" b="1" baseline="-250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r>
                <a:rPr lang="en-US" altLang="zh-CN" sz="2800" b="1" dirty="0" smtClean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↑ + H</a:t>
              </a:r>
              <a:r>
                <a:rPr lang="en-US" altLang="zh-CN" sz="2800" b="1" baseline="-25000" dirty="0" smtClean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r>
                <a:rPr lang="en-US" altLang="zh-CN" sz="2800" b="1" dirty="0" smtClean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O</a:t>
              </a:r>
              <a:endParaRPr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等腰三角形 14"/>
            <p:cNvSpPr/>
            <p:nvPr/>
          </p:nvSpPr>
          <p:spPr>
            <a:xfrm>
              <a:off x="7031310" y="2968718"/>
              <a:ext cx="288032" cy="261610"/>
            </a:xfrm>
            <a:prstGeom prst="triangl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9939809" y="3128551"/>
            <a:ext cx="19880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浓硫酸不拆</a:t>
            </a:r>
            <a:endParaRPr lang="zh-CN" altLang="en-US" sz="28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9195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46534" y="55421"/>
            <a:ext cx="11388152" cy="6758749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2.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强化记忆盐、碱溶解性</a:t>
            </a:r>
            <a:endParaRPr lang="zh-CN" altLang="zh-CN" sz="2800" b="1" kern="100" dirty="0">
              <a:solidFill>
                <a:srgbClr val="FF0000"/>
              </a:solidFill>
              <a:latin typeface="宋体"/>
              <a:cs typeface="Courier New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钾、钠、铵盐、硝酸盐都易溶；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硫酸盐不溶铅和钡；盐酸盐不溶银亚汞；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微溶物有四种；强碱都易溶，</a:t>
            </a:r>
            <a:r>
              <a:rPr lang="en-US" altLang="zh-CN" sz="2800" kern="100" dirty="0" err="1">
                <a:latin typeface="Times New Roman"/>
                <a:ea typeface="华文细黑"/>
                <a:cs typeface="Courier New"/>
              </a:rPr>
              <a:t>Ca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(OH)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是微溶。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说明：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(1)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四种微溶物是指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Ag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CaSO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MgCO</a:t>
            </a:r>
            <a:r>
              <a:rPr lang="en-US" altLang="zh-CN" sz="2800" kern="100" baseline="-250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Ca(OH)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(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2)</a:t>
            </a:r>
            <a:r>
              <a:rPr lang="en-US" altLang="zh-CN" sz="2800" kern="100" dirty="0" err="1">
                <a:latin typeface="Times New Roman"/>
                <a:ea typeface="华文细黑"/>
                <a:cs typeface="Courier New"/>
              </a:rPr>
              <a:t>AgCl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 err="1">
                <a:latin typeface="Times New Roman"/>
                <a:ea typeface="华文细黑"/>
                <a:cs typeface="Courier New"/>
              </a:rPr>
              <a:t>AgBr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 err="1">
                <a:latin typeface="Times New Roman"/>
                <a:ea typeface="华文细黑"/>
                <a:cs typeface="Courier New"/>
              </a:rPr>
              <a:t>AgI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BaSO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及微溶的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CaSO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Ag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都难溶于稀强酸。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3.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多重反应离子方程式书写时的注意点</a:t>
            </a:r>
            <a:endParaRPr lang="zh-CN" altLang="zh-CN" sz="2800" b="1" kern="100" dirty="0">
              <a:solidFill>
                <a:srgbClr val="FF0000"/>
              </a:solidFill>
              <a:latin typeface="宋体"/>
              <a:cs typeface="Courier New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两种电解质溶液混合，至少电离出两种阴离子和两种阳离子，这四种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或更多种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之间都能两两结合成难电离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或难溶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的物质或后续离子之间的氧化还原反应，这样的离子反应称为多重反应。在写这类反应的离子方程式时易丢失其中的一组反应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60972" y="530310"/>
            <a:ext cx="77989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Mg(HCO</a:t>
            </a:r>
            <a:r>
              <a:rPr lang="en-US" altLang="zh-CN" sz="28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8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+ 2NaOH == Mg(OH)</a:t>
            </a:r>
            <a:r>
              <a:rPr lang="en-US" altLang="zh-CN" sz="28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↓ 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+ 2NaHCO</a:t>
            </a:r>
            <a:r>
              <a:rPr lang="en-US" altLang="zh-CN" sz="28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CN" altLang="en-US" sz="2800" b="1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636059" y="-45754"/>
            <a:ext cx="78678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(HCO</a:t>
            </a:r>
            <a:r>
              <a:rPr lang="en-US" altLang="zh-CN" sz="28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8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+2NaOH == CaCO</a:t>
            </a:r>
            <a:r>
              <a:rPr lang="en-US" altLang="zh-CN" sz="2800" b="1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↓+Na</a:t>
            </a:r>
            <a:r>
              <a:rPr lang="en-US" altLang="zh-CN" sz="28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</a:t>
            </a:r>
            <a:r>
              <a:rPr lang="en-US" altLang="zh-CN" sz="28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+2H</a:t>
            </a:r>
            <a:r>
              <a:rPr lang="en-US" altLang="zh-CN" sz="28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 </a:t>
            </a:r>
            <a:endParaRPr lang="zh-CN" altLang="en-US" sz="2800" b="1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607374" y="1197546"/>
            <a:ext cx="27029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Mg(OH)</a:t>
            </a:r>
            <a:r>
              <a:rPr lang="en-US" altLang="zh-CN" sz="28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更难溶</a:t>
            </a:r>
            <a:endParaRPr lang="zh-CN" altLang="en-US" sz="28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0071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/>
          <p:cNvSpPr/>
          <p:nvPr/>
        </p:nvSpPr>
        <p:spPr>
          <a:xfrm>
            <a:off x="356905" y="705065"/>
            <a:ext cx="11275398" cy="5293733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1.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电离</a:t>
            </a:r>
            <a:endParaRPr lang="zh-CN" altLang="zh-CN" sz="2800" b="1" kern="100" dirty="0">
              <a:solidFill>
                <a:srgbClr val="FF0000"/>
              </a:solidFill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电解质在水溶液中或熔融状态下离解成自由移动离子的过程。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电解质和非电解质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(1)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电解质是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在</a:t>
            </a:r>
            <a:r>
              <a:rPr lang="en-US" altLang="zh-CN" sz="2800" u="sng" kern="100" dirty="0" smtClean="0">
                <a:latin typeface="Times New Roman"/>
                <a:ea typeface="华文细黑"/>
                <a:cs typeface="Times New Roman"/>
              </a:rPr>
              <a:t>                    </a:t>
            </a:r>
            <a:r>
              <a:rPr lang="zh-CN" altLang="zh-CN" sz="28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或</a:t>
            </a:r>
            <a:r>
              <a:rPr lang="en-US" altLang="zh-CN" sz="2800" u="sng" kern="100" dirty="0" smtClean="0">
                <a:latin typeface="Times New Roman"/>
                <a:ea typeface="华文细黑"/>
                <a:cs typeface="Times New Roman"/>
              </a:rPr>
              <a:t>            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能够导电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的</a:t>
            </a:r>
            <a:r>
              <a:rPr lang="en-US" altLang="zh-CN" sz="2800" u="sng" kern="100" dirty="0" smtClean="0">
                <a:latin typeface="Times New Roman"/>
                <a:ea typeface="华文细黑"/>
                <a:cs typeface="Times New Roman"/>
              </a:rPr>
              <a:t>     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非电解质是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在</a:t>
            </a:r>
            <a:r>
              <a:rPr lang="en-US" altLang="zh-CN" sz="2800" u="sng" kern="100" dirty="0" smtClean="0">
                <a:latin typeface="Times New Roman"/>
                <a:ea typeface="华文细黑"/>
                <a:cs typeface="Times New Roman"/>
              </a:rPr>
              <a:t>                 </a:t>
            </a:r>
            <a:r>
              <a:rPr lang="zh-CN" altLang="zh-CN" sz="28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u="sng" kern="100" dirty="0" smtClean="0">
                <a:latin typeface="Times New Roman"/>
                <a:ea typeface="华文细黑"/>
                <a:cs typeface="Times New Roman"/>
              </a:rPr>
              <a:t>          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都不能导电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的</a:t>
            </a:r>
            <a:r>
              <a:rPr lang="en-US" altLang="zh-CN" sz="2800" u="sng" kern="100" dirty="0" smtClean="0">
                <a:latin typeface="Times New Roman"/>
                <a:ea typeface="华文细黑"/>
                <a:cs typeface="Times New Roman"/>
              </a:rPr>
              <a:t>     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3.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强电解质和弱电解质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在水溶液中完全电离的电解质叫强电解质。在水溶液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中</a:t>
            </a:r>
            <a:r>
              <a:rPr lang="en-US" altLang="zh-CN" sz="2800" u="sng" kern="100" dirty="0" smtClean="0">
                <a:latin typeface="Times New Roman"/>
                <a:ea typeface="华文细黑"/>
                <a:cs typeface="Times New Roman"/>
              </a:rPr>
              <a:t> 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电离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的电解质叫弱电解质。</a:t>
            </a:r>
            <a:endParaRPr lang="zh-CN" altLang="zh-CN" sz="2800" kern="100" dirty="0">
              <a:effectLst/>
              <a:latin typeface="宋体"/>
              <a:cs typeface="Courier New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661972" y="2589710"/>
            <a:ext cx="1620957" cy="6610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水溶液中</a:t>
            </a:r>
            <a:endParaRPr lang="zh-CN" altLang="en-US" sz="2800" b="1" kern="100" dirty="0">
              <a:solidFill>
                <a:srgbClr val="FF0000"/>
              </a:solidFill>
              <a:latin typeface="Times New Roman"/>
              <a:ea typeface="华文细黑"/>
              <a:cs typeface="Courier New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848422" y="2592268"/>
            <a:ext cx="1620957" cy="6610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熔融状态</a:t>
            </a:r>
            <a:endParaRPr lang="zh-CN" altLang="en-US" sz="2800" b="1" kern="100" dirty="0">
              <a:solidFill>
                <a:srgbClr val="FF0000"/>
              </a:solidFill>
              <a:latin typeface="Times New Roman"/>
              <a:ea typeface="华文细黑"/>
              <a:cs typeface="Courier New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663879" y="2603843"/>
            <a:ext cx="1261884" cy="6610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化合物</a:t>
            </a:r>
            <a:endParaRPr lang="zh-CN" altLang="en-US" sz="2800" b="1" kern="100" dirty="0">
              <a:solidFill>
                <a:srgbClr val="FF0000"/>
              </a:solidFill>
              <a:latin typeface="Times New Roman"/>
              <a:ea typeface="华文细黑"/>
              <a:cs typeface="Courier New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973656" y="3249357"/>
            <a:ext cx="1620957" cy="6610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水溶液中</a:t>
            </a:r>
            <a:endParaRPr lang="zh-CN" altLang="en-US" sz="2800" b="1" kern="100" dirty="0">
              <a:solidFill>
                <a:srgbClr val="FF0000"/>
              </a:solidFill>
              <a:latin typeface="Times New Roman"/>
              <a:ea typeface="华文细黑"/>
              <a:cs typeface="Courier New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875824" y="3240340"/>
            <a:ext cx="1620957" cy="6610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熔融状态</a:t>
            </a:r>
            <a:endParaRPr lang="zh-CN" altLang="en-US" sz="2800" b="1" kern="100" dirty="0">
              <a:solidFill>
                <a:srgbClr val="FF0000"/>
              </a:solidFill>
              <a:latin typeface="Times New Roman"/>
              <a:ea typeface="华文细黑"/>
              <a:cs typeface="Courier New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8929226" y="3251915"/>
            <a:ext cx="1261884" cy="6610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化合物</a:t>
            </a:r>
            <a:endParaRPr lang="zh-CN" altLang="en-US" sz="2800" b="1" kern="100" dirty="0">
              <a:solidFill>
                <a:srgbClr val="FF0000"/>
              </a:solidFill>
              <a:latin typeface="Times New Roman"/>
              <a:ea typeface="华文细黑"/>
              <a:cs typeface="Courier New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9108762" y="4524909"/>
            <a:ext cx="902811" cy="6610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部分</a:t>
            </a:r>
            <a:endParaRPr lang="zh-CN" altLang="en-US" sz="2800" b="1" kern="100" dirty="0">
              <a:solidFill>
                <a:srgbClr val="FF0000"/>
              </a:solidFill>
              <a:latin typeface="Times New Roman"/>
              <a:ea typeface="华文细黑"/>
              <a:cs typeface="Courier New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593947" y="5331726"/>
            <a:ext cx="572464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b="1" kern="100" dirty="0" smtClean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注意：不是根据导电性强弱</a:t>
            </a:r>
            <a:endParaRPr lang="zh-CN" altLang="en-US" sz="3600" b="1" kern="100" dirty="0">
              <a:solidFill>
                <a:srgbClr val="FF0000"/>
              </a:solidFill>
              <a:latin typeface="宋体"/>
              <a:ea typeface="华文细黑"/>
              <a:cs typeface="Times New Roman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8485603" y="2448252"/>
            <a:ext cx="2146107" cy="158417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6740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5" grpId="0"/>
      <p:bldP spid="6" grpId="0"/>
      <p:bldP spid="7" grpId="0"/>
      <p:bldP spid="8" grpId="0"/>
      <p:bldP spid="10" grpId="0"/>
      <p:bldP spid="11" grpId="0"/>
      <p:bldP spid="3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"/>
          <p:cNvSpPr txBox="1"/>
          <p:nvPr/>
        </p:nvSpPr>
        <p:spPr>
          <a:xfrm>
            <a:off x="232063" y="2275632"/>
            <a:ext cx="11726287" cy="230832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zh-CN" altLang="zh-CN" sz="6000" b="1" dirty="0">
                <a:solidFill>
                  <a:schemeClr val="bg1"/>
                </a:solidFill>
                <a:latin typeface="+mj-ea"/>
                <a:ea typeface="+mj-ea"/>
              </a:rPr>
              <a:t>考点三　</a:t>
            </a:r>
            <a:r>
              <a:rPr lang="zh-CN" altLang="zh-CN" sz="6000" b="1" dirty="0" smtClean="0">
                <a:solidFill>
                  <a:schemeClr val="bg1"/>
                </a:solidFill>
                <a:latin typeface="+mj-ea"/>
                <a:ea typeface="+mj-ea"/>
              </a:rPr>
              <a:t>用</a:t>
            </a:r>
            <a:r>
              <a:rPr lang="zh-CN" altLang="zh-CN" sz="6000" b="1" dirty="0">
                <a:solidFill>
                  <a:schemeClr val="bg1"/>
                </a:solidFill>
                <a:latin typeface="+mj-ea"/>
                <a:ea typeface="+mj-ea"/>
              </a:rPr>
              <a:t>分类思想突破跟</a:t>
            </a:r>
            <a:r>
              <a:rPr lang="zh-CN" altLang="zh-CN" sz="6000" b="1" dirty="0" smtClean="0">
                <a:solidFill>
                  <a:schemeClr val="bg1"/>
                </a:solidFill>
                <a:latin typeface="+mj-ea"/>
                <a:ea typeface="+mj-ea"/>
              </a:rPr>
              <a:t>量有关</a:t>
            </a:r>
            <a:endParaRPr lang="en-US" altLang="zh-CN" sz="6000" b="1" dirty="0" smtClean="0">
              <a:solidFill>
                <a:schemeClr val="bg1"/>
              </a:solidFill>
              <a:latin typeface="+mj-ea"/>
              <a:ea typeface="+mj-ea"/>
            </a:endParaRPr>
          </a:p>
          <a:p>
            <a:pPr>
              <a:lnSpc>
                <a:spcPct val="120000"/>
              </a:lnSpc>
              <a:defRPr/>
            </a:pPr>
            <a:r>
              <a:rPr lang="en-US" altLang="zh-CN" sz="6000" b="1" dirty="0" smtClean="0">
                <a:solidFill>
                  <a:schemeClr val="bg1"/>
                </a:solidFill>
                <a:latin typeface="+mj-ea"/>
                <a:ea typeface="+mj-ea"/>
              </a:rPr>
              <a:t>             </a:t>
            </a:r>
            <a:r>
              <a:rPr lang="zh-CN" altLang="zh-CN" sz="6000" b="1" dirty="0" smtClean="0">
                <a:solidFill>
                  <a:schemeClr val="bg1"/>
                </a:solidFill>
                <a:latin typeface="+mj-ea"/>
                <a:ea typeface="+mj-ea"/>
              </a:rPr>
              <a:t>的离子</a:t>
            </a:r>
            <a:r>
              <a:rPr lang="zh-CN" altLang="zh-CN" sz="6000" b="1" dirty="0">
                <a:solidFill>
                  <a:schemeClr val="bg1"/>
                </a:solidFill>
                <a:latin typeface="+mj-ea"/>
                <a:ea typeface="+mj-ea"/>
              </a:rPr>
              <a:t>方程式的书写</a:t>
            </a:r>
          </a:p>
        </p:txBody>
      </p:sp>
    </p:spTree>
    <p:extLst>
      <p:ext uri="{BB962C8B-B14F-4D97-AF65-F5344CB8AC3E}">
        <p14:creationId xmlns:p14="http://schemas.microsoft.com/office/powerpoint/2010/main" val="3035366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3"/>
          <p:cNvSpPr>
            <a:spLocks noChangeArrowheads="1"/>
          </p:cNvSpPr>
          <p:nvPr/>
        </p:nvSpPr>
        <p:spPr bwMode="auto">
          <a:xfrm>
            <a:off x="0" y="0"/>
            <a:ext cx="121904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202125" y="667782"/>
            <a:ext cx="11850557" cy="5293733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题组一　连续型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指反应生成的离子因又能跟剩余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过量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的反应物继续反应而跟用量有关。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(1)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可溶性多元弱酸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或其酸酐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与碱溶液反应。如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通入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NaOH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溶液中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：</a:t>
            </a:r>
            <a:endParaRPr lang="en-US" altLang="zh-CN" sz="2800" kern="100" dirty="0" smtClean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碱过量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：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；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碱不足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：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1050" kern="100" dirty="0" smtClean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多元弱酸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或其酸酐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与更弱酸的盐溶液反应。如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通入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NaAlO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溶液中：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NaAlO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过量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：</a:t>
            </a:r>
            <a:r>
              <a:rPr lang="en-US" altLang="zh-CN" sz="2800" kern="100" dirty="0" smtClean="0">
                <a:latin typeface="Times New Roman"/>
                <a:ea typeface="华文细黑"/>
                <a:cs typeface="Times New Roman"/>
              </a:rPr>
              <a:t>_______________________________________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；</a:t>
            </a:r>
            <a:endParaRPr lang="en-US" altLang="zh-CN" sz="1050" kern="100" dirty="0" smtClean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NaAlO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不足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：</a:t>
            </a:r>
            <a:r>
              <a:rPr lang="en-US" altLang="zh-CN" sz="2800" kern="100" dirty="0" smtClean="0">
                <a:latin typeface="Times New Roman"/>
                <a:ea typeface="华文细黑"/>
                <a:cs typeface="Times New Roman"/>
              </a:rPr>
              <a:t>_________________________________________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90208111"/>
              </p:ext>
            </p:extLst>
          </p:nvPr>
        </p:nvGraphicFramePr>
        <p:xfrm>
          <a:off x="1835159" y="2692789"/>
          <a:ext cx="4948237" cy="831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474" name="文档" r:id="rId3" imgW="4948929" imgH="831630" progId="Word.Document.12">
                  <p:embed/>
                </p:oleObj>
              </mc:Choice>
              <mc:Fallback>
                <p:oleObj name="文档" r:id="rId3" imgW="4948929" imgH="831630" progId="Word.Document.12">
                  <p:embed/>
                  <p:pic>
                    <p:nvPicPr>
                      <p:cNvPr id="0" name="Picture 28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5159" y="2692789"/>
                        <a:ext cx="4948237" cy="8318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17692617"/>
              </p:ext>
            </p:extLst>
          </p:nvPr>
        </p:nvGraphicFramePr>
        <p:xfrm>
          <a:off x="1832324" y="3320190"/>
          <a:ext cx="4948237" cy="831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475" name="文档" r:id="rId5" imgW="4948929" imgH="831990" progId="Word.Document.12">
                  <p:embed/>
                </p:oleObj>
              </mc:Choice>
              <mc:Fallback>
                <p:oleObj name="文档" r:id="rId5" imgW="4948929" imgH="831990" progId="Word.Document.12">
                  <p:embed/>
                  <p:pic>
                    <p:nvPicPr>
                      <p:cNvPr id="0" name="Picture 28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2324" y="3320190"/>
                        <a:ext cx="4948237" cy="8318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23621654"/>
              </p:ext>
            </p:extLst>
          </p:nvPr>
        </p:nvGraphicFramePr>
        <p:xfrm>
          <a:off x="2611075" y="4570034"/>
          <a:ext cx="8334375" cy="822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476" name="文档" r:id="rId7" imgW="8443743" imgH="843818" progId="Word.Document.12">
                  <p:embed/>
                </p:oleObj>
              </mc:Choice>
              <mc:Fallback>
                <p:oleObj name="文档" r:id="rId7" imgW="8443743" imgH="843818" progId="Word.Document.12">
                  <p:embed/>
                  <p:pic>
                    <p:nvPicPr>
                      <p:cNvPr id="0" name="Picture 28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11075" y="4570034"/>
                        <a:ext cx="8334375" cy="8223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84625753"/>
              </p:ext>
            </p:extLst>
          </p:nvPr>
        </p:nvGraphicFramePr>
        <p:xfrm>
          <a:off x="2601539" y="5239314"/>
          <a:ext cx="8207375" cy="809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477" name="文档" r:id="rId9" imgW="8443743" imgH="844538" progId="Word.Document.12">
                  <p:embed/>
                </p:oleObj>
              </mc:Choice>
              <mc:Fallback>
                <p:oleObj name="文档" r:id="rId9" imgW="8443743" imgH="844538" progId="Word.Document.12">
                  <p:embed/>
                  <p:pic>
                    <p:nvPicPr>
                      <p:cNvPr id="0" name="Picture 28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01539" y="5239314"/>
                        <a:ext cx="8207375" cy="8096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10526654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5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11028832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7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11506868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8" name="矩形 17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62558" y="5950074"/>
            <a:ext cx="92159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酸性：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CN" sz="28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</a:t>
            </a:r>
            <a:r>
              <a:rPr lang="en-US" altLang="zh-CN" sz="28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&gt; HCO</a:t>
            </a:r>
            <a:r>
              <a:rPr lang="en-US" altLang="zh-CN" sz="28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sz="2800" b="1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&gt; </a:t>
            </a:r>
            <a:r>
              <a:rPr lang="zh-CN" altLang="en-US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苯酚 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 HAlO</a:t>
            </a:r>
            <a:r>
              <a:rPr lang="en-US" altLang="zh-CN" sz="28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(Al(OH)</a:t>
            </a:r>
            <a:r>
              <a:rPr lang="en-US" altLang="zh-CN" sz="28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-US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（很弱）</a:t>
            </a:r>
            <a:endParaRPr lang="zh-CN" altLang="en-US" sz="28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533094" y="3285778"/>
            <a:ext cx="68470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</a:t>
            </a:r>
            <a:r>
              <a:rPr lang="en-US" altLang="zh-CN" sz="28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+ H</a:t>
            </a:r>
            <a:r>
              <a:rPr lang="en-US" altLang="zh-CN" sz="28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 + C</a:t>
            </a:r>
            <a:r>
              <a:rPr lang="en-US" altLang="zh-CN" sz="28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CN" sz="28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altLang="zh-CN" sz="2800" b="1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zh-CN" altLang="en-US" sz="2800" b="1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→ C</a:t>
            </a:r>
            <a:r>
              <a:rPr lang="en-US" altLang="zh-CN" sz="28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CN" sz="28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OH + HCO</a:t>
            </a:r>
            <a:r>
              <a:rPr lang="en-US" altLang="zh-CN" sz="28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sz="2800" b="1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endParaRPr lang="zh-CN" altLang="en-US" sz="2800" b="1" baseline="30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041088" y="2690550"/>
            <a:ext cx="41806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无论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</a:t>
            </a:r>
            <a:r>
              <a:rPr lang="en-US" altLang="zh-CN" sz="28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少量还是过量：</a:t>
            </a:r>
            <a:endParaRPr lang="zh-CN" altLang="en-US" sz="2800" b="1" baseline="30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7259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9" grpId="0"/>
      <p:bldP spid="20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569305" y="683394"/>
            <a:ext cx="10943790" cy="4355014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ts val="55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(3)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多元弱酸盐与强酸反应。如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溶液与稀盐酸：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ts val="55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盐酸不足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：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；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ts val="55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盐酸过量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：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_________________________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宋体"/>
              <a:cs typeface="Courier New"/>
            </a:endParaRPr>
          </a:p>
          <a:p>
            <a:pPr algn="just">
              <a:lnSpc>
                <a:spcPts val="55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(4)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铝盐溶液与强碱溶液反应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ts val="55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铝盐过量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：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_________________________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；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ts val="55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强碱过量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：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_________________________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5651865"/>
              </p:ext>
            </p:extLst>
          </p:nvPr>
        </p:nvGraphicFramePr>
        <p:xfrm>
          <a:off x="2605088" y="1496640"/>
          <a:ext cx="3887787" cy="811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362" name="文档" r:id="rId3" imgW="3991258" imgH="833070" progId="Word.Document.12">
                  <p:embed/>
                </p:oleObj>
              </mc:Choice>
              <mc:Fallback>
                <p:oleObj name="文档" r:id="rId3" imgW="3991258" imgH="833070" progId="Word.Document.12">
                  <p:embed/>
                  <p:pic>
                    <p:nvPicPr>
                      <p:cNvPr id="0" name="Picture 64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05088" y="1496640"/>
                        <a:ext cx="3887787" cy="8112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8926580"/>
              </p:ext>
            </p:extLst>
          </p:nvPr>
        </p:nvGraphicFramePr>
        <p:xfrm>
          <a:off x="2581275" y="2203078"/>
          <a:ext cx="4826000" cy="811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363" name="文档" r:id="rId5" imgW="4952889" imgH="833070" progId="Word.Document.12">
                  <p:embed/>
                </p:oleObj>
              </mc:Choice>
              <mc:Fallback>
                <p:oleObj name="文档" r:id="rId5" imgW="4952889" imgH="833070" progId="Word.Document.12">
                  <p:embed/>
                  <p:pic>
                    <p:nvPicPr>
                      <p:cNvPr id="0" name="Picture 64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81275" y="2203078"/>
                        <a:ext cx="4826000" cy="8112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矩形 7"/>
          <p:cNvSpPr/>
          <p:nvPr/>
        </p:nvSpPr>
        <p:spPr>
          <a:xfrm>
            <a:off x="2494806" y="3589422"/>
            <a:ext cx="438325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Al</a:t>
            </a:r>
            <a:r>
              <a:rPr lang="en-US" altLang="zh-CN" sz="2800" kern="100" baseline="30000" dirty="0">
                <a:solidFill>
                  <a:srgbClr val="E36C0A"/>
                </a:solidFill>
                <a:latin typeface="Times New Roman"/>
                <a:ea typeface="华文细黑"/>
              </a:rPr>
              <a:t>3</a:t>
            </a:r>
            <a:r>
              <a:rPr lang="zh-CN" altLang="zh-CN" sz="2800" kern="100" baseline="300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3OH</a:t>
            </a:r>
            <a:r>
              <a:rPr lang="zh-CN" altLang="zh-CN" sz="2800" kern="100" baseline="300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kern="100" spc="-80" dirty="0">
                <a:solidFill>
                  <a:srgbClr val="E36C0A"/>
                </a:solidFill>
                <a:latin typeface="Times New Roman"/>
                <a:ea typeface="华文细黑"/>
              </a:rPr>
              <a:t>==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=Al(OH)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</a:rPr>
              <a:t>3</a:t>
            </a:r>
            <a:r>
              <a:rPr lang="en-US" altLang="zh-CN" sz="2800" kern="100" dirty="0">
                <a:solidFill>
                  <a:srgbClr val="E36C0A"/>
                </a:solidFill>
                <a:latin typeface="宋体"/>
                <a:ea typeface="华文细黑"/>
                <a:cs typeface="Times New Roman"/>
              </a:rPr>
              <a:t>↓</a:t>
            </a:r>
            <a:endParaRPr lang="zh-CN" altLang="en-US" sz="2800" dirty="0"/>
          </a:p>
        </p:txBody>
      </p:sp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70390525"/>
              </p:ext>
            </p:extLst>
          </p:nvPr>
        </p:nvGraphicFramePr>
        <p:xfrm>
          <a:off x="2638425" y="4287465"/>
          <a:ext cx="4803775" cy="798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364" name="文档" r:id="rId7" imgW="4952889" imgH="833430" progId="Word.Document.12">
                  <p:embed/>
                </p:oleObj>
              </mc:Choice>
              <mc:Fallback>
                <p:oleObj name="文档" r:id="rId7" imgW="4952889" imgH="833430" progId="Word.Document.12">
                  <p:embed/>
                  <p:pic>
                    <p:nvPicPr>
                      <p:cNvPr id="0" name="Picture 65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38425" y="4287465"/>
                        <a:ext cx="4803775" cy="7985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10526654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0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11028832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1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11506868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2" name="矩形 11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7510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537440" y="658956"/>
            <a:ext cx="11053228" cy="4355014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lvl="0" algn="just">
              <a:lnSpc>
                <a:spcPts val="5500"/>
              </a:lnSpc>
            </a:pP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(5)NaAlO</a:t>
            </a:r>
            <a:r>
              <a:rPr lang="en-US" altLang="zh-CN" sz="2800" kern="100" baseline="-250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溶液与强酸溶液反应</a:t>
            </a:r>
            <a:endParaRPr lang="zh-CN" altLang="zh-CN" sz="2800" kern="100" dirty="0">
              <a:solidFill>
                <a:prstClr val="black"/>
              </a:solidFill>
              <a:latin typeface="宋体"/>
              <a:cs typeface="Courier New"/>
            </a:endParaRPr>
          </a:p>
          <a:p>
            <a:pPr lvl="0" algn="just">
              <a:lnSpc>
                <a:spcPts val="5500"/>
              </a:lnSpc>
            </a:pP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NaAlO</a:t>
            </a:r>
            <a:r>
              <a:rPr lang="en-US" altLang="zh-CN" sz="2800" kern="100" baseline="-250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过量</a:t>
            </a:r>
            <a:r>
              <a:rPr lang="zh-CN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：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</a:t>
            </a:r>
            <a:r>
              <a:rPr lang="zh-CN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；</a:t>
            </a:r>
            <a:endParaRPr lang="zh-CN" altLang="zh-CN" sz="2800" kern="100" dirty="0">
              <a:solidFill>
                <a:prstClr val="black"/>
              </a:solidFill>
              <a:latin typeface="宋体"/>
              <a:cs typeface="Courier New"/>
            </a:endParaRPr>
          </a:p>
          <a:p>
            <a:pPr lvl="0" algn="just">
              <a:lnSpc>
                <a:spcPts val="5500"/>
              </a:lnSpc>
            </a:pP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强酸过量</a:t>
            </a:r>
            <a:r>
              <a:rPr lang="zh-CN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：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 </a:t>
            </a:r>
            <a:r>
              <a:rPr lang="zh-CN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solidFill>
                <a:prstClr val="black"/>
              </a:solidFill>
              <a:latin typeface="宋体"/>
              <a:cs typeface="Courier New"/>
            </a:endParaRPr>
          </a:p>
          <a:p>
            <a:pPr lvl="0" algn="just">
              <a:lnSpc>
                <a:spcPts val="5500"/>
              </a:lnSpc>
            </a:pP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(6)Fe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与稀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HNO</a:t>
            </a:r>
            <a:r>
              <a:rPr lang="en-US" altLang="zh-CN" sz="2800" kern="100" baseline="-250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溶液反应</a:t>
            </a:r>
            <a:endParaRPr lang="zh-CN" altLang="zh-CN" sz="2800" kern="100" dirty="0">
              <a:solidFill>
                <a:prstClr val="black"/>
              </a:solidFill>
              <a:latin typeface="宋体"/>
              <a:cs typeface="Courier New"/>
            </a:endParaRPr>
          </a:p>
          <a:p>
            <a:pPr lvl="0" algn="just">
              <a:lnSpc>
                <a:spcPts val="5500"/>
              </a:lnSpc>
            </a:pP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Fe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过量</a:t>
            </a:r>
            <a:r>
              <a:rPr lang="zh-CN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：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______________________________________ </a:t>
            </a:r>
            <a:r>
              <a:rPr lang="zh-CN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；</a:t>
            </a:r>
            <a:endParaRPr lang="zh-CN" altLang="zh-CN" sz="2800" kern="100" dirty="0">
              <a:solidFill>
                <a:prstClr val="black"/>
              </a:solidFill>
              <a:latin typeface="宋体"/>
              <a:cs typeface="Courier New"/>
            </a:endParaRPr>
          </a:p>
          <a:p>
            <a:pPr lvl="0" algn="just">
              <a:lnSpc>
                <a:spcPts val="5500"/>
              </a:lnSpc>
            </a:pP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稀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HNO</a:t>
            </a:r>
            <a:r>
              <a:rPr lang="en-US" altLang="zh-CN" sz="2800" kern="100" baseline="-250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过量</a:t>
            </a:r>
            <a:r>
              <a:rPr lang="zh-CN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：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___________________________________ </a:t>
            </a:r>
            <a:r>
              <a:rPr lang="zh-CN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solidFill>
                <a:prstClr val="black"/>
              </a:solidFill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18303854"/>
              </p:ext>
            </p:extLst>
          </p:nvPr>
        </p:nvGraphicFramePr>
        <p:xfrm>
          <a:off x="3024127" y="1449446"/>
          <a:ext cx="5781675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244" name="文档" r:id="rId3" imgW="5781088" imgH="761380" progId="Word.Document.12">
                  <p:embed/>
                </p:oleObj>
              </mc:Choice>
              <mc:Fallback>
                <p:oleObj name="文档" r:id="rId3" imgW="5781088" imgH="761380" progId="Word.Document.12">
                  <p:embed/>
                  <p:pic>
                    <p:nvPicPr>
                      <p:cNvPr id="0" name="Picture 86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24127" y="1449446"/>
                        <a:ext cx="5781675" cy="762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48497658"/>
              </p:ext>
            </p:extLst>
          </p:nvPr>
        </p:nvGraphicFramePr>
        <p:xfrm>
          <a:off x="2613114" y="2176842"/>
          <a:ext cx="5705475" cy="752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245" name="文档" r:id="rId5" imgW="5781088" imgH="762100" progId="Word.Document.12">
                  <p:embed/>
                </p:oleObj>
              </mc:Choice>
              <mc:Fallback>
                <p:oleObj name="文档" r:id="rId5" imgW="5781088" imgH="762100" progId="Word.Document.12">
                  <p:embed/>
                  <p:pic>
                    <p:nvPicPr>
                      <p:cNvPr id="0" name="Picture 86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13114" y="2176842"/>
                        <a:ext cx="5705475" cy="7524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00169416"/>
              </p:ext>
            </p:extLst>
          </p:nvPr>
        </p:nvGraphicFramePr>
        <p:xfrm>
          <a:off x="2181066" y="3577679"/>
          <a:ext cx="7129463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246" name="文档" r:id="rId7" imgW="7222219" imgH="656263" progId="Word.Document.12">
                  <p:embed/>
                </p:oleObj>
              </mc:Choice>
              <mc:Fallback>
                <p:oleObj name="文档" r:id="rId7" imgW="7222219" imgH="656263" progId="Word.Document.12">
                  <p:embed/>
                  <p:pic>
                    <p:nvPicPr>
                      <p:cNvPr id="0" name="Picture 86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81066" y="3577679"/>
                        <a:ext cx="7129463" cy="647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52925685"/>
              </p:ext>
            </p:extLst>
          </p:nvPr>
        </p:nvGraphicFramePr>
        <p:xfrm>
          <a:off x="3116499" y="4292393"/>
          <a:ext cx="7129463" cy="636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247" name="文档" r:id="rId9" imgW="7222219" imgH="655543" progId="Word.Document.12">
                  <p:embed/>
                </p:oleObj>
              </mc:Choice>
              <mc:Fallback>
                <p:oleObj name="文档" r:id="rId9" imgW="7222219" imgH="655543" progId="Word.Document.12">
                  <p:embed/>
                  <p:pic>
                    <p:nvPicPr>
                      <p:cNvPr id="0" name="Picture 86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16499" y="4292393"/>
                        <a:ext cx="7129463" cy="636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10526654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9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11028832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0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11506868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1" name="矩形 10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407574" y="3626654"/>
            <a:ext cx="17988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生成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</a:t>
            </a:r>
            <a:r>
              <a:rPr lang="en-US" altLang="zh-CN" sz="2800" b="1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2+</a:t>
            </a:r>
            <a:endParaRPr lang="zh-CN" altLang="en-US" sz="2800" b="1" baseline="30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559973" y="4302274"/>
            <a:ext cx="17988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生成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</a:t>
            </a:r>
            <a:r>
              <a:rPr lang="en-US" altLang="zh-CN" sz="2800" b="1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3+</a:t>
            </a:r>
            <a:endParaRPr lang="zh-CN" altLang="en-US" sz="2800" b="1" baseline="30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4334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94408" y="465891"/>
            <a:ext cx="11388152" cy="5940063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题组二　先后型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一种反应物的两种或两种以上的组成离子，都能跟另一种反应物的组成离子反应，但因反应次序不同而跟用量有关。又可称为竞争型。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(1)NH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NaOH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溶液的反应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NaOH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不足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：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；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NaOH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过量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：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_________________________________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将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Fe(NO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HI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混合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HI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不足：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 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______________________________________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；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HI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过量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：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___________________________________________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_____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460081" y="3118612"/>
            <a:ext cx="302550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H</a:t>
            </a:r>
            <a:r>
              <a:rPr lang="zh-CN" altLang="zh-CN" sz="2800" kern="100" baseline="300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OH</a:t>
            </a:r>
            <a:r>
              <a:rPr lang="zh-CN" altLang="zh-CN" sz="2800" kern="100" baseline="300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kern="100" spc="-80" dirty="0">
                <a:solidFill>
                  <a:srgbClr val="E36C0A"/>
                </a:solidFill>
                <a:latin typeface="Times New Roman"/>
                <a:ea typeface="华文细黑"/>
              </a:rPr>
              <a:t>==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=H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</a:rPr>
              <a:t>2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O</a:t>
            </a:r>
            <a:endParaRPr lang="zh-CN" altLang="en-US" sz="2800" dirty="0"/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85512620"/>
              </p:ext>
            </p:extLst>
          </p:nvPr>
        </p:nvGraphicFramePr>
        <p:xfrm>
          <a:off x="2531369" y="3746418"/>
          <a:ext cx="6121400" cy="668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12" name="文档" r:id="rId3" imgW="6120940" imgH="667783" progId="Word.Document.12">
                  <p:embed/>
                </p:oleObj>
              </mc:Choice>
              <mc:Fallback>
                <p:oleObj name="文档" r:id="rId3" imgW="6120940" imgH="667783" progId="Word.Document.12">
                  <p:embed/>
                  <p:pic>
                    <p:nvPicPr>
                      <p:cNvPr id="0" name="Picture 64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31369" y="3746418"/>
                        <a:ext cx="6121400" cy="6683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86441814"/>
              </p:ext>
            </p:extLst>
          </p:nvPr>
        </p:nvGraphicFramePr>
        <p:xfrm>
          <a:off x="1955800" y="5035088"/>
          <a:ext cx="7072313" cy="66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13" name="文档" r:id="rId5" imgW="7164977" imgH="679302" progId="Word.Document.12">
                  <p:embed/>
                </p:oleObj>
              </mc:Choice>
              <mc:Fallback>
                <p:oleObj name="文档" r:id="rId5" imgW="7164977" imgH="679302" progId="Word.Document.12">
                  <p:embed/>
                  <p:pic>
                    <p:nvPicPr>
                      <p:cNvPr id="0" name="Picture 64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55800" y="5035088"/>
                        <a:ext cx="7072313" cy="660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33072623"/>
              </p:ext>
            </p:extLst>
          </p:nvPr>
        </p:nvGraphicFramePr>
        <p:xfrm>
          <a:off x="1944688" y="5627489"/>
          <a:ext cx="9245600" cy="682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14" name="文档" r:id="rId7" imgW="9662457" imgH="713012" progId="Word.Document.12">
                  <p:embed/>
                </p:oleObj>
              </mc:Choice>
              <mc:Fallback>
                <p:oleObj name="文档" r:id="rId7" imgW="9662457" imgH="713012" progId="Word.Document.12">
                  <p:embed/>
                  <p:pic>
                    <p:nvPicPr>
                      <p:cNvPr id="0" name="Picture 64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44688" y="5627489"/>
                        <a:ext cx="9245600" cy="6826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10526654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9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11028832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0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11506868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1" name="矩形 10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255446" y="4716485"/>
            <a:ext cx="33843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HNO</a:t>
            </a:r>
            <a:r>
              <a:rPr lang="en-US" altLang="zh-CN" sz="28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zh-CN" altLang="en-US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发挥氧化作用</a:t>
            </a:r>
            <a:endParaRPr lang="zh-CN" altLang="en-US" sz="2800" b="1" baseline="30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157819" y="6195126"/>
            <a:ext cx="50870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</a:t>
            </a:r>
            <a:r>
              <a:rPr lang="en-US" altLang="zh-CN" sz="2800" b="1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3+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和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HNO</a:t>
            </a:r>
            <a:r>
              <a:rPr lang="en-US" altLang="zh-CN" sz="28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zh-CN" altLang="en-US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一起</a:t>
            </a:r>
            <a:r>
              <a:rPr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发</a:t>
            </a:r>
            <a:r>
              <a:rPr lang="zh-CN" altLang="en-US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挥氧化作用</a:t>
            </a:r>
            <a:endParaRPr lang="zh-CN" altLang="en-US" sz="2800" b="1" baseline="30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504258" y="2595916"/>
            <a:ext cx="42210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结合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OH</a:t>
            </a:r>
            <a:r>
              <a:rPr lang="en-US" altLang="zh-CN" sz="2800" b="1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zh-CN" altLang="en-US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能力：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CN" sz="2800" b="1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&gt; NH</a:t>
            </a:r>
            <a:r>
              <a:rPr lang="en-US" altLang="zh-CN" sz="28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altLang="zh-CN" sz="2800" b="1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endParaRPr lang="zh-CN" altLang="en-US" sz="28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460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2" grpId="0"/>
      <p:bldP spid="13" grpId="0"/>
      <p:bldP spid="15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238989" y="512191"/>
            <a:ext cx="11388152" cy="3941824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(5)NH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HCO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溶液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与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NaOH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溶液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反应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marL="457200" lvl="0" indent="-457200" algn="just">
              <a:lnSpc>
                <a:spcPct val="170000"/>
              </a:lnSpc>
              <a:buFont typeface="Wingdings" panose="05000000000000000000" pitchFamily="2" charset="2"/>
              <a:buChar char="Ø"/>
            </a:pPr>
            <a:r>
              <a:rPr lang="zh-CN" altLang="en-US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向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NH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HCO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en-US" sz="2800" kern="100" dirty="0" smtClean="0">
                <a:latin typeface="Times New Roman"/>
                <a:ea typeface="华文细黑"/>
                <a:cs typeface="Courier New"/>
              </a:rPr>
              <a:t>中</a:t>
            </a:r>
            <a:r>
              <a:rPr lang="zh-CN" altLang="en-US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滴加</a:t>
            </a:r>
            <a:r>
              <a:rPr lang="zh-CN" altLang="en-US" sz="2800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少量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NaOH</a:t>
            </a:r>
            <a:r>
              <a:rPr lang="zh-CN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：</a:t>
            </a:r>
            <a:endParaRPr lang="en-US" altLang="zh-CN" sz="2800" kern="100" dirty="0">
              <a:solidFill>
                <a:prstClr val="black"/>
              </a:solidFill>
              <a:latin typeface="Times New Roman"/>
              <a:ea typeface="华文细黑"/>
              <a:cs typeface="Times New Roman"/>
            </a:endParaRPr>
          </a:p>
          <a:p>
            <a:pPr marL="457200" lvl="0" indent="-457200" algn="just">
              <a:lnSpc>
                <a:spcPct val="170000"/>
              </a:lnSpc>
              <a:buFont typeface="Wingdings" panose="05000000000000000000" pitchFamily="2" charset="2"/>
              <a:buChar char="Ø"/>
            </a:pPr>
            <a:endParaRPr lang="en-US" altLang="zh-CN" sz="2800" kern="100" dirty="0">
              <a:solidFill>
                <a:prstClr val="black"/>
              </a:solidFill>
              <a:latin typeface="Times New Roman"/>
              <a:ea typeface="华文细黑"/>
              <a:cs typeface="Times New Roman"/>
            </a:endParaRPr>
          </a:p>
          <a:p>
            <a:pPr marL="457200" lvl="0" indent="-457200" algn="just">
              <a:lnSpc>
                <a:spcPct val="170000"/>
              </a:lnSpc>
              <a:buFont typeface="Wingdings" panose="05000000000000000000" pitchFamily="2" charset="2"/>
              <a:buChar char="Ø"/>
            </a:pPr>
            <a:endParaRPr lang="en-US" altLang="zh-CN" sz="2800" kern="100" dirty="0">
              <a:solidFill>
                <a:prstClr val="black"/>
              </a:solidFill>
              <a:latin typeface="Times New Roman"/>
              <a:ea typeface="华文细黑"/>
              <a:cs typeface="Times New Roman"/>
            </a:endParaRPr>
          </a:p>
          <a:p>
            <a:pPr marL="457200" lvl="0" indent="-457200" algn="just">
              <a:lnSpc>
                <a:spcPct val="170000"/>
              </a:lnSpc>
              <a:buFont typeface="Wingdings" panose="05000000000000000000" pitchFamily="2" charset="2"/>
              <a:buChar char="Ø"/>
            </a:pPr>
            <a:r>
              <a:rPr lang="zh-CN" altLang="en-US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向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NH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HCO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en-US" sz="2800" kern="100" dirty="0" smtClean="0">
                <a:latin typeface="Times New Roman"/>
                <a:ea typeface="华文细黑"/>
                <a:cs typeface="Courier New"/>
              </a:rPr>
              <a:t>中</a:t>
            </a:r>
            <a:r>
              <a:rPr lang="zh-CN" altLang="en-US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滴</a:t>
            </a:r>
            <a:r>
              <a:rPr lang="zh-CN" altLang="en-US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加</a:t>
            </a:r>
            <a:r>
              <a:rPr lang="zh-CN" altLang="en-US" sz="2800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过</a:t>
            </a:r>
            <a:r>
              <a:rPr lang="zh-CN" altLang="en-US" sz="2800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量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NaOH </a:t>
            </a:r>
            <a:r>
              <a:rPr lang="zh-CN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：</a:t>
            </a:r>
            <a:endParaRPr lang="zh-CN" altLang="zh-CN" sz="1050" kern="100" dirty="0">
              <a:solidFill>
                <a:prstClr val="black"/>
              </a:solidFill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endParaRPr lang="zh-CN" altLang="zh-CN" sz="1050" kern="100" dirty="0">
              <a:latin typeface="宋体"/>
              <a:cs typeface="Courier New"/>
            </a:endParaRPr>
          </a:p>
        </p:txBody>
      </p:sp>
      <p:sp>
        <p:nvSpPr>
          <p:cNvPr id="6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10526654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7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11028832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8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11506868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0" name="矩形 9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64182" y="2097113"/>
            <a:ext cx="30700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先</a:t>
            </a:r>
            <a:r>
              <a:rPr lang="zh-CN" altLang="en-US" sz="2800" b="1" dirty="0" smtClean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写化学方程式：</a:t>
            </a:r>
            <a:endParaRPr lang="zh-CN" altLang="en-US" sz="2800" b="1" dirty="0">
              <a:solidFill>
                <a:srgbClr val="0000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490237" y="2114486"/>
            <a:ext cx="87976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NH</a:t>
            </a:r>
            <a:r>
              <a:rPr lang="en-US" altLang="zh-CN" sz="28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HCO</a:t>
            </a:r>
            <a:r>
              <a:rPr lang="en-US" altLang="zh-CN" sz="28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+ 2NaOH == NH</a:t>
            </a:r>
            <a:r>
              <a:rPr lang="en-US" altLang="zh-CN" sz="28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sz="2800" b="1" dirty="0" smtClean="0">
                <a:solidFill>
                  <a:srgbClr val="FF0000"/>
                </a:solidFill>
                <a:latin typeface="Academy Engraved LET"/>
                <a:cs typeface="Times New Roman" panose="02020603050405020304" pitchFamily="18" charset="0"/>
              </a:rPr>
              <a:t>•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CN" sz="28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 + Na</a:t>
            </a:r>
            <a:r>
              <a:rPr lang="en-US" altLang="zh-CN" sz="28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</a:t>
            </a:r>
            <a:r>
              <a:rPr lang="en-US" altLang="zh-CN" sz="28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+ 2H</a:t>
            </a:r>
            <a:r>
              <a:rPr lang="en-US" altLang="zh-CN" sz="28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endParaRPr lang="zh-CN" altLang="en-US" sz="28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64182" y="2818821"/>
            <a:ext cx="30700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再</a:t>
            </a:r>
            <a:r>
              <a:rPr lang="zh-CN" altLang="en-US" sz="2800" b="1" dirty="0" smtClean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写离子方程式：</a:t>
            </a:r>
            <a:endParaRPr lang="zh-CN" altLang="en-US" sz="2800" b="1" dirty="0">
              <a:solidFill>
                <a:srgbClr val="0000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66614" y="4346734"/>
            <a:ext cx="19880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 smtClean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若是加热：</a:t>
            </a:r>
            <a:endParaRPr lang="zh-CN" altLang="en-US" sz="2800" b="1" dirty="0">
              <a:solidFill>
                <a:srgbClr val="0000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574926" y="2834566"/>
            <a:ext cx="82814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</a:t>
            </a:r>
            <a:r>
              <a:rPr lang="en-US" altLang="zh-CN" sz="2800" b="1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altLang="zh-CN" sz="2800" b="1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HCO</a:t>
            </a:r>
            <a:r>
              <a:rPr lang="en-US" altLang="zh-CN" sz="28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sz="2800" b="1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2OH</a:t>
            </a:r>
            <a:r>
              <a:rPr lang="en-US" altLang="zh-CN" sz="2800" b="1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=== 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</a:t>
            </a:r>
            <a:r>
              <a:rPr lang="en-US" altLang="zh-CN" sz="2800" b="1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sz="2800" b="1" dirty="0">
                <a:solidFill>
                  <a:srgbClr val="FF0000"/>
                </a:solidFill>
                <a:latin typeface="Academy Engraved LET"/>
                <a:cs typeface="Times New Roman" panose="02020603050405020304" pitchFamily="18" charset="0"/>
              </a:rPr>
              <a:t>•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CN" sz="2800" b="1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 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 CO</a:t>
            </a:r>
            <a:r>
              <a:rPr lang="en-US" altLang="zh-CN" sz="28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sz="2800" b="1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2-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CN" sz="28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endParaRPr lang="zh-CN" altLang="en-US" sz="28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663158" y="3554646"/>
            <a:ext cx="11494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同上</a:t>
            </a:r>
            <a:endParaRPr lang="zh-CN" altLang="en-US" sz="28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2710830" y="4346734"/>
            <a:ext cx="7882286" cy="542384"/>
            <a:chOff x="2710830" y="4346734"/>
            <a:chExt cx="7882286" cy="542384"/>
          </a:xfrm>
        </p:grpSpPr>
        <p:sp>
          <p:nvSpPr>
            <p:cNvPr id="27" name="TextBox 26"/>
            <p:cNvSpPr txBox="1"/>
            <p:nvPr/>
          </p:nvSpPr>
          <p:spPr>
            <a:xfrm>
              <a:off x="2710830" y="4365898"/>
              <a:ext cx="788228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b="1" dirty="0" smtClean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NH</a:t>
              </a:r>
              <a:r>
                <a:rPr lang="en-US" altLang="zh-CN" sz="2800" b="1" baseline="-250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r>
                <a:rPr lang="en-US" altLang="zh-CN" sz="2800" b="1" baseline="30000" dirty="0" smtClean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 </a:t>
              </a:r>
              <a:r>
                <a:rPr lang="en-US" altLang="zh-CN" sz="2800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 </a:t>
              </a:r>
              <a:r>
                <a:rPr lang="en-US" altLang="zh-CN" sz="2800" b="1" dirty="0" smtClean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HCO</a:t>
              </a:r>
              <a:r>
                <a:rPr lang="en-US" altLang="zh-CN" sz="2800" b="1" baseline="-25000" dirty="0" smtClean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r>
                <a:rPr lang="en-US" altLang="zh-CN" sz="2800" b="1" baseline="30000" dirty="0" smtClean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- </a:t>
              </a:r>
              <a:r>
                <a:rPr lang="en-US" altLang="zh-CN" sz="2800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 </a:t>
              </a:r>
              <a:r>
                <a:rPr lang="en-US" altLang="zh-CN" sz="2800" b="1" dirty="0" smtClean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2OH</a:t>
              </a:r>
              <a:r>
                <a:rPr lang="en-US" altLang="zh-CN" sz="2800" b="1" baseline="30000" dirty="0" smtClean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-</a:t>
              </a:r>
              <a:r>
                <a:rPr lang="en-US" altLang="zh-CN" sz="2800" b="1" dirty="0" smtClean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=== NH</a:t>
              </a:r>
              <a:r>
                <a:rPr lang="en-US" altLang="zh-CN" sz="2800" b="1" baseline="-25000" dirty="0" smtClean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r>
                <a:rPr lang="en-US" altLang="zh-CN" sz="2800" b="1" dirty="0" smtClean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↑ + CO</a:t>
              </a:r>
              <a:r>
                <a:rPr lang="en-US" altLang="zh-CN" sz="2800" b="1" baseline="-25000" dirty="0" smtClean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r>
                <a:rPr lang="en-US" altLang="zh-CN" sz="2800" b="1" baseline="30000" dirty="0" smtClean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2-</a:t>
              </a:r>
              <a:r>
                <a:rPr lang="en-US" altLang="zh-CN" sz="2800" b="1" dirty="0" smtClean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 </a:t>
              </a:r>
              <a:r>
                <a:rPr lang="en-US" altLang="zh-CN" sz="2800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 </a:t>
              </a:r>
              <a:r>
                <a:rPr lang="en-US" altLang="zh-CN" sz="2800" b="1" dirty="0" smtClean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2H</a:t>
              </a:r>
              <a:r>
                <a:rPr lang="en-US" altLang="zh-CN" sz="2800" b="1" baseline="-25000" dirty="0" smtClean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r>
                <a:rPr lang="en-US" altLang="zh-CN" sz="2800" b="1" dirty="0" smtClean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O</a:t>
              </a:r>
              <a:endParaRPr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" name="等腰三角形 4"/>
            <p:cNvSpPr/>
            <p:nvPr/>
          </p:nvSpPr>
          <p:spPr>
            <a:xfrm>
              <a:off x="6383238" y="4346734"/>
              <a:ext cx="268735" cy="189602"/>
            </a:xfrm>
            <a:prstGeom prst="triangl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5807174" y="1197546"/>
            <a:ext cx="60486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</a:t>
            </a:r>
            <a:r>
              <a:rPr lang="en-US" altLang="zh-CN" sz="28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altLang="zh-CN" sz="2800" b="1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zh-CN" altLang="en-US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HCO</a:t>
            </a:r>
            <a:r>
              <a:rPr lang="en-US" altLang="zh-CN" sz="28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sz="2800" b="1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zh-CN" altLang="en-US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与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OH</a:t>
            </a:r>
            <a:r>
              <a:rPr lang="en-US" altLang="zh-CN" sz="2800" b="1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zh-CN" altLang="en-US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与结合能力相同</a:t>
            </a:r>
            <a:endParaRPr lang="zh-CN" altLang="en-US" sz="28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9382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20" grpId="0"/>
      <p:bldP spid="25" grpId="0"/>
      <p:bldP spid="26" grpId="0"/>
      <p:bldP spid="16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36432" y="765498"/>
            <a:ext cx="11275398" cy="4001071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(3)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向含有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OH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的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溶液中，逐滴加入稀盐酸至过量，反应的离子方程式依次为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；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；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；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31410425"/>
              </p:ext>
            </p:extLst>
          </p:nvPr>
        </p:nvGraphicFramePr>
        <p:xfrm>
          <a:off x="3094020" y="912862"/>
          <a:ext cx="1111250" cy="833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261" name="文档" r:id="rId3" imgW="1126524" imgH="843870" progId="Word.Document.12">
                  <p:embed/>
                </p:oleObj>
              </mc:Choice>
              <mc:Fallback>
                <p:oleObj name="文档" r:id="rId3" imgW="1126524" imgH="843870" progId="Word.Document.12">
                  <p:embed/>
                  <p:pic>
                    <p:nvPicPr>
                      <p:cNvPr id="0" name="Picture 84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94020" y="912862"/>
                        <a:ext cx="1111250" cy="8334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97133927"/>
              </p:ext>
            </p:extLst>
          </p:nvPr>
        </p:nvGraphicFramePr>
        <p:xfrm>
          <a:off x="4295006" y="878137"/>
          <a:ext cx="1111250" cy="833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262" name="文档" r:id="rId5" imgW="1126524" imgH="844590" progId="Word.Document.12">
                  <p:embed/>
                </p:oleObj>
              </mc:Choice>
              <mc:Fallback>
                <p:oleObj name="文档" r:id="rId5" imgW="1126524" imgH="844590" progId="Word.Document.12">
                  <p:embed/>
                  <p:pic>
                    <p:nvPicPr>
                      <p:cNvPr id="0" name="Picture 85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95006" y="878137"/>
                        <a:ext cx="1111250" cy="8334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矩形 5"/>
          <p:cNvSpPr/>
          <p:nvPr/>
        </p:nvSpPr>
        <p:spPr>
          <a:xfrm>
            <a:off x="584143" y="2119207"/>
            <a:ext cx="302550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OH</a:t>
            </a:r>
            <a:r>
              <a:rPr lang="zh-CN" altLang="zh-CN" sz="2800" kern="100" baseline="300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H</a:t>
            </a:r>
            <a:r>
              <a:rPr lang="zh-CN" altLang="zh-CN" sz="2800" kern="100" baseline="300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spc="-80" dirty="0">
                <a:solidFill>
                  <a:srgbClr val="E36C0A"/>
                </a:solidFill>
                <a:latin typeface="Times New Roman"/>
                <a:ea typeface="华文细黑"/>
              </a:rPr>
              <a:t>==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=H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</a:rPr>
              <a:t>2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O</a:t>
            </a:r>
            <a:endParaRPr lang="zh-CN" altLang="en-US" sz="2800" dirty="0"/>
          </a:p>
        </p:txBody>
      </p:sp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65675329"/>
              </p:ext>
            </p:extLst>
          </p:nvPr>
        </p:nvGraphicFramePr>
        <p:xfrm>
          <a:off x="670949" y="2766033"/>
          <a:ext cx="5159375" cy="714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263" name="文档" r:id="rId7" imgW="5159905" imgH="714986" progId="Word.Document.12">
                  <p:embed/>
                </p:oleObj>
              </mc:Choice>
              <mc:Fallback>
                <p:oleObj name="文档" r:id="rId7" imgW="5159905" imgH="714986" progId="Word.Document.12">
                  <p:embed/>
                  <p:pic>
                    <p:nvPicPr>
                      <p:cNvPr id="0" name="Picture 85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0949" y="2766033"/>
                        <a:ext cx="5159375" cy="7143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8754837"/>
              </p:ext>
            </p:extLst>
          </p:nvPr>
        </p:nvGraphicFramePr>
        <p:xfrm>
          <a:off x="647700" y="3404618"/>
          <a:ext cx="5092700" cy="693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264" name="文档" r:id="rId9" imgW="5159905" imgH="714266" progId="Word.Document.12">
                  <p:embed/>
                </p:oleObj>
              </mc:Choice>
              <mc:Fallback>
                <p:oleObj name="文档" r:id="rId9" imgW="5159905" imgH="714266" progId="Word.Document.12">
                  <p:embed/>
                  <p:pic>
                    <p:nvPicPr>
                      <p:cNvPr id="0" name="Picture 85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7700" y="3404618"/>
                        <a:ext cx="5092700" cy="6937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矩形 9"/>
          <p:cNvSpPr/>
          <p:nvPr/>
        </p:nvSpPr>
        <p:spPr>
          <a:xfrm>
            <a:off x="524882" y="4046489"/>
            <a:ext cx="494270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Al(OH)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</a:rPr>
              <a:t>3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3H</a:t>
            </a:r>
            <a:r>
              <a:rPr lang="zh-CN" altLang="zh-CN" sz="2800" kern="100" baseline="300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spc="-80" dirty="0">
                <a:solidFill>
                  <a:srgbClr val="E36C0A"/>
                </a:solidFill>
                <a:latin typeface="Times New Roman"/>
                <a:ea typeface="华文细黑"/>
              </a:rPr>
              <a:t>==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=Al</a:t>
            </a:r>
            <a:r>
              <a:rPr lang="en-US" altLang="zh-CN" sz="2800" kern="100" baseline="30000" dirty="0">
                <a:solidFill>
                  <a:srgbClr val="E36C0A"/>
                </a:solidFill>
                <a:latin typeface="Times New Roman"/>
                <a:ea typeface="华文细黑"/>
              </a:rPr>
              <a:t>3</a:t>
            </a:r>
            <a:r>
              <a:rPr lang="zh-CN" altLang="zh-CN" sz="2800" kern="100" baseline="300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3H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</a:rPr>
              <a:t>2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O</a:t>
            </a:r>
            <a:endParaRPr lang="zh-CN" altLang="en-US" sz="2800" dirty="0"/>
          </a:p>
        </p:txBody>
      </p:sp>
      <p:sp>
        <p:nvSpPr>
          <p:cNvPr id="9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10526654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1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11028832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2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11506868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3" name="矩形 12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519142" y="1701602"/>
            <a:ext cx="68723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酸性：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CN" sz="28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</a:t>
            </a:r>
            <a:r>
              <a:rPr lang="en-US" altLang="zh-CN" sz="28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&gt; HCO</a:t>
            </a:r>
            <a:r>
              <a:rPr lang="en-US" altLang="zh-CN" sz="28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sz="2800" b="1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&gt; HAlO</a:t>
            </a:r>
            <a:r>
              <a:rPr lang="en-US" altLang="zh-CN" sz="28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(Al(OH)</a:t>
            </a:r>
            <a:r>
              <a:rPr lang="en-US" altLang="zh-CN" sz="28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CN" altLang="en-US" sz="28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951988" y="2421682"/>
            <a:ext cx="60478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结合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CN" sz="2800" b="1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zh-CN" altLang="en-US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能力：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HCO</a:t>
            </a:r>
            <a:r>
              <a:rPr lang="en-US" altLang="zh-CN" sz="28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sz="2800" b="1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 CO</a:t>
            </a:r>
            <a:r>
              <a:rPr lang="en-US" altLang="zh-CN" sz="28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sz="2800" b="1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2-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 AlO</a:t>
            </a:r>
            <a:r>
              <a:rPr lang="en-US" altLang="zh-CN" sz="28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800" b="1" baseline="30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endParaRPr lang="zh-CN" altLang="en-US" sz="28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4527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  <p:bldP spid="14" grpId="0"/>
      <p:bldP spid="15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67007" y="716640"/>
            <a:ext cx="11275398" cy="4001071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lvl="0" algn="just">
              <a:lnSpc>
                <a:spcPct val="150000"/>
              </a:lnSpc>
            </a:pP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(4)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向含有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H</a:t>
            </a:r>
            <a:r>
              <a:rPr lang="zh-CN" altLang="zh-CN" sz="2800" kern="100" baseline="300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Al</a:t>
            </a:r>
            <a:r>
              <a:rPr lang="en-US" altLang="zh-CN" sz="2800" kern="100" baseline="300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baseline="300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       </a:t>
            </a:r>
            <a:r>
              <a:rPr lang="zh-CN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的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溶液中，逐滴加入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NaOH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溶液至过量，反应的离子方程式依次为</a:t>
            </a:r>
            <a:endParaRPr lang="zh-CN" altLang="zh-CN" sz="1050" kern="100" dirty="0">
              <a:solidFill>
                <a:prstClr val="black"/>
              </a:solidFill>
              <a:latin typeface="宋体"/>
              <a:cs typeface="Courier New"/>
            </a:endParaRPr>
          </a:p>
          <a:p>
            <a:pPr lvl="0" algn="just">
              <a:lnSpc>
                <a:spcPct val="150000"/>
              </a:lnSpc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 </a:t>
            </a:r>
            <a:r>
              <a:rPr lang="zh-CN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；</a:t>
            </a:r>
            <a:endParaRPr lang="zh-CN" altLang="zh-CN" sz="1050" kern="100" dirty="0">
              <a:solidFill>
                <a:prstClr val="black"/>
              </a:solidFill>
              <a:latin typeface="宋体"/>
              <a:cs typeface="Courier New"/>
            </a:endParaRPr>
          </a:p>
          <a:p>
            <a:pPr lvl="0" algn="just">
              <a:lnSpc>
                <a:spcPct val="150000"/>
              </a:lnSpc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 </a:t>
            </a:r>
            <a:r>
              <a:rPr lang="zh-CN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；</a:t>
            </a:r>
            <a:endParaRPr lang="zh-CN" altLang="zh-CN" sz="1050" kern="100" dirty="0">
              <a:solidFill>
                <a:prstClr val="black"/>
              </a:solidFill>
              <a:latin typeface="宋体"/>
              <a:cs typeface="Courier New"/>
            </a:endParaRPr>
          </a:p>
          <a:p>
            <a:pPr lvl="0" algn="just">
              <a:lnSpc>
                <a:spcPct val="150000"/>
              </a:lnSpc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 </a:t>
            </a:r>
            <a:r>
              <a:rPr lang="zh-CN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；</a:t>
            </a:r>
            <a:endParaRPr lang="zh-CN" altLang="zh-CN" sz="1050" kern="100" dirty="0">
              <a:solidFill>
                <a:prstClr val="black"/>
              </a:solidFill>
              <a:latin typeface="宋体"/>
              <a:cs typeface="Courier New"/>
            </a:endParaRPr>
          </a:p>
          <a:p>
            <a:pPr lvl="0" algn="just">
              <a:lnSpc>
                <a:spcPct val="150000"/>
              </a:lnSpc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 </a:t>
            </a:r>
            <a:r>
              <a:rPr lang="zh-CN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solidFill>
                <a:prstClr val="black"/>
              </a:solidFill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76757082"/>
              </p:ext>
            </p:extLst>
          </p:nvPr>
        </p:nvGraphicFramePr>
        <p:xfrm>
          <a:off x="3907666" y="829279"/>
          <a:ext cx="1127125" cy="690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452" name="文档" r:id="rId3" imgW="1126524" imgH="691225" progId="Word.Document.12">
                  <p:embed/>
                </p:oleObj>
              </mc:Choice>
              <mc:Fallback>
                <p:oleObj name="文档" r:id="rId3" imgW="1126524" imgH="691225" progId="Word.Document.12">
                  <p:embed/>
                  <p:pic>
                    <p:nvPicPr>
                      <p:cNvPr id="0" name="Picture 6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07666" y="829279"/>
                        <a:ext cx="1127125" cy="6905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矩形 4"/>
          <p:cNvSpPr/>
          <p:nvPr/>
        </p:nvSpPr>
        <p:spPr>
          <a:xfrm>
            <a:off x="604315" y="2095859"/>
            <a:ext cx="302550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H</a:t>
            </a:r>
            <a:r>
              <a:rPr lang="zh-CN" altLang="zh-CN" sz="2800" kern="100" baseline="300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OH</a:t>
            </a:r>
            <a:r>
              <a:rPr lang="zh-CN" altLang="zh-CN" sz="2800" kern="100" baseline="300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kern="100" spc="-80" dirty="0">
                <a:solidFill>
                  <a:srgbClr val="E36C0A"/>
                </a:solidFill>
                <a:latin typeface="Times New Roman"/>
                <a:ea typeface="华文细黑"/>
              </a:rPr>
              <a:t>==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=H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</a:rPr>
              <a:t>2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O</a:t>
            </a:r>
            <a:endParaRPr lang="zh-CN" altLang="en-US" sz="2800" dirty="0"/>
          </a:p>
        </p:txBody>
      </p:sp>
      <p:sp>
        <p:nvSpPr>
          <p:cNvPr id="7" name="矩形 6"/>
          <p:cNvSpPr/>
          <p:nvPr/>
        </p:nvSpPr>
        <p:spPr>
          <a:xfrm>
            <a:off x="569590" y="2694025"/>
            <a:ext cx="438325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Al</a:t>
            </a:r>
            <a:r>
              <a:rPr lang="en-US" altLang="zh-CN" sz="2800" kern="100" baseline="30000" dirty="0">
                <a:solidFill>
                  <a:srgbClr val="E36C0A"/>
                </a:solidFill>
                <a:latin typeface="Times New Roman"/>
                <a:ea typeface="华文细黑"/>
              </a:rPr>
              <a:t>3</a:t>
            </a:r>
            <a:r>
              <a:rPr lang="zh-CN" altLang="zh-CN" sz="2800" kern="100" baseline="300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3OH</a:t>
            </a:r>
            <a:r>
              <a:rPr lang="zh-CN" altLang="zh-CN" sz="2800" kern="100" baseline="300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kern="100" spc="-80" dirty="0">
                <a:solidFill>
                  <a:srgbClr val="E36C0A"/>
                </a:solidFill>
                <a:latin typeface="Times New Roman"/>
                <a:ea typeface="华文细黑"/>
              </a:rPr>
              <a:t>==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=Al(OH)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</a:rPr>
              <a:t>3</a:t>
            </a:r>
            <a:r>
              <a:rPr lang="en-US" altLang="zh-CN" sz="2800" kern="100" dirty="0">
                <a:solidFill>
                  <a:srgbClr val="E36C0A"/>
                </a:solidFill>
                <a:latin typeface="宋体"/>
                <a:ea typeface="华文细黑"/>
                <a:cs typeface="Times New Roman"/>
              </a:rPr>
              <a:t>↓</a:t>
            </a:r>
            <a:endParaRPr lang="zh-CN" altLang="en-US" sz="2800" dirty="0"/>
          </a:p>
        </p:txBody>
      </p:sp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34411669"/>
              </p:ext>
            </p:extLst>
          </p:nvPr>
        </p:nvGraphicFramePr>
        <p:xfrm>
          <a:off x="708577" y="3361134"/>
          <a:ext cx="4105275" cy="820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453" name="文档" r:id="rId5" imgW="4105026" imgH="820109" progId="Word.Document.12">
                  <p:embed/>
                </p:oleObj>
              </mc:Choice>
              <mc:Fallback>
                <p:oleObj name="文档" r:id="rId5" imgW="4105026" imgH="820109" progId="Word.Document.12">
                  <p:embed/>
                  <p:pic>
                    <p:nvPicPr>
                      <p:cNvPr id="0" name="Picture 63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8577" y="3361134"/>
                        <a:ext cx="4105275" cy="8207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83755478"/>
              </p:ext>
            </p:extLst>
          </p:nvPr>
        </p:nvGraphicFramePr>
        <p:xfrm>
          <a:off x="713200" y="4014573"/>
          <a:ext cx="5151438" cy="809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454" name="文档" r:id="rId7" imgW="5221830" imgH="820109" progId="Word.Document.12">
                  <p:embed/>
                </p:oleObj>
              </mc:Choice>
              <mc:Fallback>
                <p:oleObj name="文档" r:id="rId7" imgW="5221830" imgH="820109" progId="Word.Document.12">
                  <p:embed/>
                  <p:pic>
                    <p:nvPicPr>
                      <p:cNvPr id="0" name="Picture 63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3200" y="4014573"/>
                        <a:ext cx="5151438" cy="8096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10526654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1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11028832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2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11506868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3" name="矩形 12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6671270" y="1929023"/>
            <a:ext cx="4691582" cy="3528392"/>
            <a:chOff x="6815286" y="1845618"/>
            <a:chExt cx="4691582" cy="3528392"/>
          </a:xfrm>
        </p:grpSpPr>
        <p:cxnSp>
          <p:nvCxnSpPr>
            <p:cNvPr id="6" name="直接箭头连接符 5"/>
            <p:cNvCxnSpPr/>
            <p:nvPr/>
          </p:nvCxnSpPr>
          <p:spPr>
            <a:xfrm>
              <a:off x="6815286" y="5374010"/>
              <a:ext cx="4691582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箭头连接符 14"/>
            <p:cNvCxnSpPr/>
            <p:nvPr/>
          </p:nvCxnSpPr>
          <p:spPr>
            <a:xfrm flipV="1">
              <a:off x="6815286" y="1845618"/>
              <a:ext cx="0" cy="3528392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/>
          <p:cNvSpPr txBox="1"/>
          <p:nvPr/>
        </p:nvSpPr>
        <p:spPr>
          <a:xfrm>
            <a:off x="10521318" y="5490580"/>
            <a:ext cx="16225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n(NaOH)</a:t>
            </a:r>
            <a:endParaRPr lang="zh-CN" altLang="en-US" sz="28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6671270" y="5413873"/>
            <a:ext cx="720080" cy="0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 flipV="1">
            <a:off x="7391350" y="3477258"/>
            <a:ext cx="1584176" cy="1936616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>
            <a:off x="8975526" y="3477258"/>
            <a:ext cx="720080" cy="0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>
            <a:off x="9695606" y="3477258"/>
            <a:ext cx="702479" cy="1980157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6815286" y="1701602"/>
            <a:ext cx="13468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n(</a:t>
            </a:r>
            <a:r>
              <a:rPr lang="zh-CN" altLang="en-US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沉淀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CN" altLang="en-US" sz="28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2" name="直接连接符 31"/>
          <p:cNvCxnSpPr/>
          <p:nvPr/>
        </p:nvCxnSpPr>
        <p:spPr>
          <a:xfrm>
            <a:off x="8975526" y="3389292"/>
            <a:ext cx="0" cy="2058971"/>
          </a:xfrm>
          <a:prstGeom prst="line">
            <a:avLst/>
          </a:prstGeom>
          <a:ln w="317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7391350" y="3389292"/>
            <a:ext cx="0" cy="2058971"/>
          </a:xfrm>
          <a:prstGeom prst="line">
            <a:avLst/>
          </a:prstGeom>
          <a:ln w="317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/>
          <p:nvPr/>
        </p:nvCxnSpPr>
        <p:spPr>
          <a:xfrm>
            <a:off x="9690801" y="3389292"/>
            <a:ext cx="0" cy="2058971"/>
          </a:xfrm>
          <a:prstGeom prst="line">
            <a:avLst/>
          </a:prstGeom>
          <a:ln w="317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/>
        </p:nvCxnSpPr>
        <p:spPr>
          <a:xfrm>
            <a:off x="10398085" y="3361146"/>
            <a:ext cx="0" cy="2058971"/>
          </a:xfrm>
          <a:prstGeom prst="line">
            <a:avLst/>
          </a:prstGeom>
          <a:ln w="317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右大括号 36"/>
          <p:cNvSpPr/>
          <p:nvPr/>
        </p:nvSpPr>
        <p:spPr>
          <a:xfrm rot="5400000">
            <a:off x="8020454" y="4933121"/>
            <a:ext cx="363457" cy="1592743"/>
          </a:xfrm>
          <a:prstGeom prst="rightBrace">
            <a:avLst>
              <a:gd name="adj1" fmla="val 8333"/>
              <a:gd name="adj2" fmla="val 49089"/>
            </a:avLst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TextBox 37"/>
          <p:cNvSpPr txBox="1"/>
          <p:nvPr/>
        </p:nvSpPr>
        <p:spPr>
          <a:xfrm>
            <a:off x="7904560" y="5930910"/>
            <a:ext cx="7248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份</a:t>
            </a:r>
          </a:p>
        </p:txBody>
      </p:sp>
      <p:sp>
        <p:nvSpPr>
          <p:cNvPr id="40" name="右大括号 39"/>
          <p:cNvSpPr/>
          <p:nvPr/>
        </p:nvSpPr>
        <p:spPr>
          <a:xfrm rot="5400000">
            <a:off x="9852175" y="5389089"/>
            <a:ext cx="363457" cy="728361"/>
          </a:xfrm>
          <a:prstGeom prst="rightBrace">
            <a:avLst>
              <a:gd name="adj1" fmla="val 8333"/>
              <a:gd name="adj2" fmla="val 49089"/>
            </a:avLst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TextBox 40"/>
          <p:cNvSpPr txBox="1"/>
          <p:nvPr/>
        </p:nvSpPr>
        <p:spPr>
          <a:xfrm>
            <a:off x="9719274" y="5964588"/>
            <a:ext cx="7248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en-US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份</a:t>
            </a:r>
            <a:endParaRPr lang="zh-CN" altLang="en-US" sz="28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847708" y="193420"/>
            <a:ext cx="68439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结合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OH</a:t>
            </a:r>
            <a:r>
              <a:rPr lang="en-US" altLang="zh-CN" sz="2800" b="1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zh-CN" altLang="en-US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能力：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CN" sz="2800" b="1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&gt; Al</a:t>
            </a:r>
            <a:r>
              <a:rPr lang="en-US" altLang="zh-CN" sz="2800" b="1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3+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&gt; NH</a:t>
            </a:r>
            <a:r>
              <a:rPr lang="en-US" altLang="zh-CN" sz="28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altLang="zh-CN" sz="2800" b="1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&gt; Al(OH)</a:t>
            </a:r>
            <a:r>
              <a:rPr lang="en-US" altLang="zh-CN" sz="28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CN" altLang="en-US" sz="28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8624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7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0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0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3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17" grpId="0"/>
      <p:bldP spid="30" grpId="0"/>
      <p:bldP spid="37" grpId="0" animBg="1"/>
      <p:bldP spid="38" grpId="0"/>
      <p:bldP spid="40" grpId="0" animBg="1"/>
      <p:bldP spid="41" grpId="0"/>
      <p:bldP spid="4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190550" y="189434"/>
            <a:ext cx="11617054" cy="4345781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题组三　</a:t>
            </a:r>
            <a:r>
              <a:rPr lang="zh-CN" altLang="en-US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酸式盐有关量的问题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(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1)</a:t>
            </a:r>
            <a:r>
              <a:rPr lang="en-US" altLang="zh-CN" sz="2800" kern="100" dirty="0" err="1">
                <a:latin typeface="Times New Roman"/>
                <a:ea typeface="华文细黑"/>
                <a:cs typeface="Courier New"/>
              </a:rPr>
              <a:t>Ca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(HCO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NaOH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反应</a:t>
            </a:r>
            <a:endParaRPr lang="en-US" altLang="zh-CN" sz="1050" kern="100" dirty="0" smtClean="0">
              <a:latin typeface="宋体"/>
              <a:cs typeface="Courier New"/>
            </a:endParaRPr>
          </a:p>
          <a:p>
            <a:pPr marL="457200" indent="-457200" algn="just">
              <a:lnSpc>
                <a:spcPct val="170000"/>
              </a:lnSpc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NaOH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不足</a:t>
            </a:r>
            <a:r>
              <a:rPr lang="zh-CN" altLang="en-US" sz="2800" kern="100" dirty="0" smtClean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800" kern="100" dirty="0" err="1" smtClean="0">
                <a:latin typeface="Times New Roman"/>
                <a:ea typeface="华文细黑"/>
                <a:cs typeface="Courier New"/>
              </a:rPr>
              <a:t>Ca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(HCO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)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过量：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marL="457200" indent="-457200" algn="just">
              <a:lnSpc>
                <a:spcPct val="170000"/>
              </a:lnSpc>
              <a:spcAft>
                <a:spcPts val="0"/>
              </a:spcAft>
              <a:buFont typeface="Wingdings" panose="05000000000000000000" pitchFamily="2" charset="2"/>
              <a:buChar char="Ø"/>
            </a:pPr>
            <a:endParaRPr lang="en-US" altLang="zh-CN" sz="2800" kern="100" dirty="0">
              <a:latin typeface="Times New Roman"/>
              <a:ea typeface="华文细黑"/>
              <a:cs typeface="Times New Roman"/>
            </a:endParaRPr>
          </a:p>
          <a:p>
            <a:pPr marL="457200" indent="-457200" algn="just">
              <a:lnSpc>
                <a:spcPct val="170000"/>
              </a:lnSpc>
              <a:spcAft>
                <a:spcPts val="0"/>
              </a:spcAft>
              <a:buFont typeface="Wingdings" panose="05000000000000000000" pitchFamily="2" charset="2"/>
              <a:buChar char="Ø"/>
            </a:pP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marL="457200" indent="-457200" algn="just">
              <a:lnSpc>
                <a:spcPct val="170000"/>
              </a:lnSpc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altLang="zh-CN" sz="2800" kern="100" dirty="0" err="1" smtClean="0">
                <a:latin typeface="Times New Roman"/>
                <a:ea typeface="华文细黑"/>
                <a:cs typeface="Courier New"/>
              </a:rPr>
              <a:t>Ca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(HCO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)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en-US" sz="2800" kern="100" dirty="0" smtClean="0">
                <a:latin typeface="Times New Roman"/>
                <a:ea typeface="华文细黑"/>
                <a:cs typeface="Times New Roman"/>
              </a:rPr>
              <a:t>不足，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NaOH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过量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：</a:t>
            </a:r>
            <a:endParaRPr lang="zh-CN" altLang="zh-CN" sz="1050" kern="100" dirty="0"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84447339"/>
              </p:ext>
            </p:extLst>
          </p:nvPr>
        </p:nvGraphicFramePr>
        <p:xfrm>
          <a:off x="3640558" y="2997746"/>
          <a:ext cx="6415088" cy="891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057" name="文档" r:id="rId3" imgW="6497070" imgH="790998" progId="Word.Document.12">
                  <p:embed/>
                </p:oleObj>
              </mc:Choice>
              <mc:Fallback>
                <p:oleObj name="文档" r:id="rId3" imgW="6497070" imgH="790998" progId="Word.Document.1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40558" y="2997746"/>
                        <a:ext cx="6415088" cy="891613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01207364"/>
              </p:ext>
            </p:extLst>
          </p:nvPr>
        </p:nvGraphicFramePr>
        <p:xfrm>
          <a:off x="3574926" y="5235426"/>
          <a:ext cx="8243888" cy="7428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058" name="文档" r:id="rId5" imgW="8342914" imgH="656230" progId="Word.Document.12">
                  <p:embed/>
                </p:oleObj>
              </mc:Choice>
              <mc:Fallback>
                <p:oleObj name="文档" r:id="rId5" imgW="8342914" imgH="656230" progId="Word.Document.1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74926" y="5235426"/>
                        <a:ext cx="8243888" cy="742826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0526654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8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1028832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0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11506868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1" name="矩形 10"/>
          <p:cNvSpPr/>
          <p:nvPr/>
        </p:nvSpPr>
        <p:spPr>
          <a:xfrm>
            <a:off x="0" y="6692171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48871" y="2322157"/>
            <a:ext cx="30700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先</a:t>
            </a:r>
            <a:r>
              <a:rPr lang="zh-CN" altLang="en-US" sz="2800" b="1" dirty="0" smtClean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写化学方程式：</a:t>
            </a:r>
            <a:endParaRPr lang="zh-CN" altLang="en-US" sz="2800" b="1" dirty="0">
              <a:solidFill>
                <a:srgbClr val="0000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502918" y="2339530"/>
            <a:ext cx="40324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NaOH + </a:t>
            </a:r>
            <a:r>
              <a:rPr lang="en-US" altLang="zh-CN" sz="2800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(HCO</a:t>
            </a:r>
            <a:r>
              <a:rPr lang="en-US" altLang="zh-CN" sz="28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8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==</a:t>
            </a:r>
            <a:endParaRPr lang="zh-CN" altLang="en-US" sz="28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48871" y="3034845"/>
            <a:ext cx="30700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再</a:t>
            </a:r>
            <a:r>
              <a:rPr lang="zh-CN" altLang="en-US" sz="2800" b="1" dirty="0" smtClean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写离子方程式：</a:t>
            </a:r>
            <a:endParaRPr lang="zh-CN" altLang="en-US" sz="2800" b="1" dirty="0">
              <a:solidFill>
                <a:srgbClr val="0000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22598" y="4494093"/>
            <a:ext cx="30700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先</a:t>
            </a:r>
            <a:r>
              <a:rPr lang="zh-CN" altLang="en-US" sz="2800" b="1" dirty="0" smtClean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写化学方程式：</a:t>
            </a:r>
            <a:endParaRPr lang="zh-CN" altLang="en-US" sz="2800" b="1" dirty="0">
              <a:solidFill>
                <a:srgbClr val="0000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497598" y="4437906"/>
            <a:ext cx="40377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(HCO</a:t>
            </a:r>
            <a:r>
              <a:rPr lang="en-US" altLang="zh-CN" sz="28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8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2NaOH ==</a:t>
            </a:r>
            <a:endParaRPr lang="zh-CN" altLang="en-US" sz="28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22598" y="5307916"/>
            <a:ext cx="30700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再</a:t>
            </a:r>
            <a:r>
              <a:rPr lang="zh-CN" altLang="en-US" sz="2800" b="1" dirty="0" smtClean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写离子方程式：</a:t>
            </a:r>
            <a:endParaRPr lang="zh-CN" altLang="en-US" sz="2800" b="1" dirty="0">
              <a:solidFill>
                <a:srgbClr val="0000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7247334" y="2349674"/>
            <a:ext cx="410721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CaCO</a:t>
            </a:r>
            <a:r>
              <a:rPr lang="en-US" altLang="zh-CN" sz="2800" b="1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+ NaHCO</a:t>
            </a:r>
            <a:r>
              <a:rPr lang="en-US" altLang="zh-CN" sz="2800" b="1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+ H</a:t>
            </a:r>
            <a:r>
              <a:rPr lang="en-US" altLang="zh-CN" sz="2800" b="1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endParaRPr lang="zh-CN" altLang="en-US" sz="28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7367753" y="4437906"/>
            <a:ext cx="412805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CaCO</a:t>
            </a:r>
            <a:r>
              <a:rPr lang="en-US" altLang="zh-CN" sz="2800" b="1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+ Na</a:t>
            </a:r>
            <a:r>
              <a:rPr lang="en-US" altLang="zh-CN" sz="2800" b="1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</a:t>
            </a:r>
            <a:r>
              <a:rPr lang="en-US" altLang="zh-CN" sz="2800" b="1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+ 2H</a:t>
            </a:r>
            <a:r>
              <a:rPr lang="en-US" altLang="zh-CN" sz="2800" b="1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66849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6" grpId="0"/>
      <p:bldP spid="17" grpId="0"/>
      <p:bldP spid="18" grpId="0"/>
      <p:bldP spid="3" grpId="0"/>
      <p:bldP spid="19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190550" y="189434"/>
            <a:ext cx="11617054" cy="4345781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 smtClean="0">
                <a:solidFill>
                  <a:srgbClr val="0000FF"/>
                </a:solidFill>
                <a:latin typeface="Times New Roman"/>
                <a:cs typeface="Times New Roman"/>
              </a:rPr>
              <a:t>题组三　</a:t>
            </a:r>
            <a:r>
              <a:rPr lang="zh-CN" altLang="en-US" sz="2800" b="1" kern="100" dirty="0" smtClean="0">
                <a:solidFill>
                  <a:srgbClr val="0000FF"/>
                </a:solidFill>
                <a:latin typeface="Times New Roman"/>
                <a:cs typeface="Times New Roman"/>
              </a:rPr>
              <a:t>酸式盐有关量的问题</a:t>
            </a:r>
            <a:endParaRPr lang="zh-CN" altLang="zh-CN" sz="2800" kern="100" dirty="0" smtClean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(2)NaHCO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溶液与</a:t>
            </a:r>
            <a:r>
              <a:rPr lang="en-US" altLang="zh-CN" sz="2800" kern="100" dirty="0" err="1" smtClean="0">
                <a:latin typeface="Times New Roman"/>
                <a:ea typeface="华文细黑"/>
                <a:cs typeface="Courier New"/>
              </a:rPr>
              <a:t>Ca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(OH)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溶液反应</a:t>
            </a:r>
            <a:endParaRPr lang="zh-CN" altLang="zh-CN" sz="1050" kern="100" dirty="0" smtClean="0">
              <a:latin typeface="宋体"/>
              <a:cs typeface="Courier New"/>
            </a:endParaRPr>
          </a:p>
          <a:p>
            <a:pPr marL="457200" indent="-457200" algn="just">
              <a:lnSpc>
                <a:spcPct val="170000"/>
              </a:lnSpc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NaHCO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不足</a:t>
            </a:r>
            <a:r>
              <a:rPr lang="zh-CN" altLang="en-US" sz="2800" kern="100" dirty="0" smtClean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 </a:t>
            </a:r>
            <a:r>
              <a:rPr lang="en-US" altLang="zh-CN" sz="2800" kern="100" dirty="0" err="1" smtClean="0">
                <a:latin typeface="Times New Roman"/>
                <a:ea typeface="华文细黑"/>
                <a:cs typeface="Courier New"/>
              </a:rPr>
              <a:t>Ca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(OH)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过量：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marL="457200" indent="-457200" algn="just">
              <a:lnSpc>
                <a:spcPct val="170000"/>
              </a:lnSpc>
              <a:spcAft>
                <a:spcPts val="0"/>
              </a:spcAft>
              <a:buFont typeface="Wingdings" panose="05000000000000000000" pitchFamily="2" charset="2"/>
              <a:buChar char="Ø"/>
            </a:pP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marL="457200" indent="-457200" algn="just">
              <a:lnSpc>
                <a:spcPct val="170000"/>
              </a:lnSpc>
              <a:spcAft>
                <a:spcPts val="0"/>
              </a:spcAft>
              <a:buFont typeface="Wingdings" panose="05000000000000000000" pitchFamily="2" charset="2"/>
              <a:buChar char="Ø"/>
            </a:pP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marL="457200" indent="-457200" algn="just">
              <a:lnSpc>
                <a:spcPct val="170000"/>
              </a:lnSpc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altLang="zh-CN" sz="2800" kern="100" dirty="0" err="1" smtClean="0">
                <a:latin typeface="Times New Roman"/>
                <a:ea typeface="华文细黑"/>
                <a:cs typeface="Courier New"/>
              </a:rPr>
              <a:t>Ca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(OH)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en-US" sz="2800" kern="100" dirty="0" smtClean="0">
                <a:latin typeface="Times New Roman"/>
                <a:ea typeface="华文细黑"/>
                <a:cs typeface="Times New Roman"/>
              </a:rPr>
              <a:t>不足，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 NaHCO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过量：</a:t>
            </a:r>
            <a:endParaRPr lang="zh-CN" altLang="zh-CN" sz="1050" kern="100" dirty="0">
              <a:latin typeface="宋体"/>
              <a:cs typeface="Courier New"/>
            </a:endParaRPr>
          </a:p>
        </p:txBody>
      </p:sp>
      <p:sp>
        <p:nvSpPr>
          <p:cNvPr id="7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10526654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8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11028832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0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11506868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1" name="矩形 10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13" name="对象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01110687"/>
              </p:ext>
            </p:extLst>
          </p:nvPr>
        </p:nvGraphicFramePr>
        <p:xfrm>
          <a:off x="3640558" y="3042237"/>
          <a:ext cx="6703120" cy="891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83" name="文档" r:id="rId6" imgW="6497070" imgH="790998" progId="Word.Document.12">
                  <p:embed/>
                </p:oleObj>
              </mc:Choice>
              <mc:Fallback>
                <p:oleObj name="文档" r:id="rId6" imgW="6497070" imgH="790998" progId="Word.Document.1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40558" y="3042237"/>
                        <a:ext cx="6703120" cy="891613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648871" y="2313137"/>
            <a:ext cx="30700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先</a:t>
            </a:r>
            <a:r>
              <a:rPr lang="zh-CN" altLang="en-US" sz="2800" b="1" dirty="0" smtClean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写化学方程式：</a:t>
            </a:r>
            <a:endParaRPr lang="zh-CN" altLang="en-US" sz="2800" b="1" dirty="0">
              <a:solidFill>
                <a:srgbClr val="0000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502918" y="2330510"/>
            <a:ext cx="38164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NaHCO</a:t>
            </a:r>
            <a:r>
              <a:rPr lang="en-US" altLang="zh-CN" sz="28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en-US" altLang="zh-CN" sz="2800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(OH)</a:t>
            </a:r>
            <a:r>
              <a:rPr lang="en-US" altLang="zh-CN" sz="28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==</a:t>
            </a:r>
            <a:endParaRPr lang="zh-CN" altLang="en-US" sz="28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48871" y="3079336"/>
            <a:ext cx="30700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再</a:t>
            </a:r>
            <a:r>
              <a:rPr lang="zh-CN" altLang="en-US" sz="2800" b="1" dirty="0" smtClean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写离子方程式：</a:t>
            </a:r>
            <a:endParaRPr lang="zh-CN" altLang="en-US" sz="2800" b="1" dirty="0">
              <a:solidFill>
                <a:srgbClr val="0000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22495" y="4517583"/>
            <a:ext cx="30700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先</a:t>
            </a:r>
            <a:r>
              <a:rPr lang="zh-CN" altLang="en-US" sz="2800" b="1" dirty="0" smtClean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写化学方程式：</a:t>
            </a:r>
            <a:endParaRPr lang="zh-CN" altLang="en-US" sz="2800" b="1" dirty="0">
              <a:solidFill>
                <a:srgbClr val="0000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516870" y="4510860"/>
            <a:ext cx="39464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(OH)</a:t>
            </a:r>
            <a:r>
              <a:rPr lang="en-US" altLang="zh-CN" sz="28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+ 2NaHCO</a:t>
            </a:r>
            <a:r>
              <a:rPr lang="en-US" altLang="zh-CN" sz="28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 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==</a:t>
            </a:r>
            <a:endParaRPr lang="zh-CN" altLang="en-US" sz="28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22495" y="5326098"/>
            <a:ext cx="30700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再</a:t>
            </a:r>
            <a:r>
              <a:rPr lang="zh-CN" altLang="en-US" sz="2800" b="1" dirty="0" smtClean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写离子方程式：</a:t>
            </a:r>
            <a:endParaRPr lang="zh-CN" altLang="en-US" sz="2800" b="1" dirty="0">
              <a:solidFill>
                <a:srgbClr val="0000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99053181"/>
              </p:ext>
            </p:extLst>
          </p:nvPr>
        </p:nvGraphicFramePr>
        <p:xfrm>
          <a:off x="3575050" y="5244508"/>
          <a:ext cx="8243888" cy="742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84" name="文档" r:id="rId8" imgW="8342914" imgH="656230" progId="Word.Document.12">
                  <p:embed/>
                </p:oleObj>
              </mc:Choice>
              <mc:Fallback>
                <p:oleObj name="文档" r:id="rId8" imgW="8342914" imgH="656230" progId="Word.Document.12">
                  <p:embed/>
                  <p:pic>
                    <p:nvPicPr>
                      <p:cNvPr id="0" name="对象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75050" y="5244508"/>
                        <a:ext cx="8243888" cy="742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矩形 21"/>
          <p:cNvSpPr/>
          <p:nvPr/>
        </p:nvSpPr>
        <p:spPr>
          <a:xfrm>
            <a:off x="7175326" y="2330510"/>
            <a:ext cx="399660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CaCO</a:t>
            </a:r>
            <a:r>
              <a:rPr lang="en-US" altLang="zh-CN" sz="28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↓ 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 NaOH + H</a:t>
            </a:r>
            <a:r>
              <a:rPr lang="en-US" altLang="zh-CN" sz="2800" b="1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endParaRPr lang="zh-CN" altLang="en-US" sz="28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7319342" y="4509914"/>
            <a:ext cx="439735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CaCO</a:t>
            </a:r>
            <a:r>
              <a:rPr lang="en-US" altLang="zh-CN" sz="28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↓ + Na</a:t>
            </a:r>
            <a:r>
              <a:rPr lang="en-US" altLang="zh-CN" sz="2800" b="1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</a:t>
            </a:r>
            <a:r>
              <a:rPr lang="en-US" altLang="zh-CN" sz="2800" b="1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+ 2H</a:t>
            </a:r>
            <a:r>
              <a:rPr lang="en-US" altLang="zh-CN" sz="2800" b="1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endParaRPr lang="zh-CN" altLang="en-US" sz="28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9437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18" grpId="0"/>
      <p:bldP spid="19" grpId="0"/>
      <p:bldP spid="20" grpId="0"/>
      <p:bldP spid="22" grpId="0"/>
      <p:bldP spid="2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6" name="Text Box 4"/>
          <p:cNvSpPr txBox="1">
            <a:spLocks noChangeArrowheads="1"/>
          </p:cNvSpPr>
          <p:nvPr/>
        </p:nvSpPr>
        <p:spPr bwMode="auto">
          <a:xfrm>
            <a:off x="92806" y="945991"/>
            <a:ext cx="11231688" cy="54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8850" tIns="54425" rIns="108850" bIns="54425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800" b="1" dirty="0">
                <a:solidFill>
                  <a:srgbClr val="FF0066"/>
                </a:solidFill>
                <a:latin typeface="Arial" pitchFamily="34" charset="0"/>
                <a:ea typeface="黑体" pitchFamily="49" charset="-122"/>
              </a:rPr>
              <a:t>1</a:t>
            </a:r>
            <a:r>
              <a:rPr lang="en-US" altLang="zh-CN" sz="2800" b="1" dirty="0" smtClean="0">
                <a:solidFill>
                  <a:srgbClr val="FF0066"/>
                </a:solidFill>
                <a:latin typeface="Arial" pitchFamily="34" charset="0"/>
                <a:ea typeface="黑体" pitchFamily="49" charset="-122"/>
              </a:rPr>
              <a:t>. </a:t>
            </a:r>
            <a:r>
              <a:rPr lang="zh-CN" altLang="en-US" sz="2800" b="1" dirty="0" smtClean="0">
                <a:solidFill>
                  <a:srgbClr val="FF0066"/>
                </a:solidFill>
                <a:latin typeface="Arial" pitchFamily="34" charset="0"/>
                <a:ea typeface="黑体" pitchFamily="49" charset="-122"/>
              </a:rPr>
              <a:t>电解质</a:t>
            </a:r>
            <a:r>
              <a:rPr lang="zh-CN" altLang="en-US" sz="2800" b="1" dirty="0">
                <a:latin typeface="Arial" pitchFamily="34" charset="0"/>
                <a:ea typeface="黑体" pitchFamily="49" charset="-122"/>
              </a:rPr>
              <a:t>在水溶液里</a:t>
            </a:r>
            <a:r>
              <a:rPr lang="zh-CN" altLang="en-US" sz="2800" b="1" dirty="0">
                <a:solidFill>
                  <a:srgbClr val="FF3300"/>
                </a:solidFill>
                <a:latin typeface="Arial" pitchFamily="34" charset="0"/>
                <a:ea typeface="黑体" pitchFamily="49" charset="-122"/>
              </a:rPr>
              <a:t>或</a:t>
            </a:r>
            <a:r>
              <a:rPr lang="zh-CN" altLang="en-US" sz="2800" b="1" dirty="0">
                <a:latin typeface="Arial" pitchFamily="34" charset="0"/>
                <a:ea typeface="黑体" pitchFamily="49" charset="-122"/>
              </a:rPr>
              <a:t>熔化状况下能导电的</a:t>
            </a:r>
            <a:r>
              <a:rPr lang="zh-CN" altLang="en-US" sz="2800" b="1" u="sng" dirty="0">
                <a:solidFill>
                  <a:srgbClr val="FF0066"/>
                </a:solidFill>
                <a:latin typeface="Arial" pitchFamily="34" charset="0"/>
                <a:ea typeface="黑体" pitchFamily="49" charset="-122"/>
              </a:rPr>
              <a:t>化合物</a:t>
            </a:r>
            <a:r>
              <a:rPr lang="zh-CN" altLang="en-US" sz="2800" b="1" u="sng" dirty="0">
                <a:solidFill>
                  <a:srgbClr val="FF0000"/>
                </a:solidFill>
                <a:latin typeface="Arial" pitchFamily="34" charset="0"/>
                <a:ea typeface="黑体" pitchFamily="49" charset="-122"/>
              </a:rPr>
              <a:t>。</a:t>
            </a:r>
          </a:p>
        </p:txBody>
      </p:sp>
      <p:sp>
        <p:nvSpPr>
          <p:cNvPr id="59397" name="Text Box 5"/>
          <p:cNvSpPr txBox="1">
            <a:spLocks noChangeArrowheads="1"/>
          </p:cNvSpPr>
          <p:nvPr/>
        </p:nvSpPr>
        <p:spPr bwMode="auto">
          <a:xfrm>
            <a:off x="526982" y="1450932"/>
            <a:ext cx="11231687" cy="24797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8850" tIns="54425" rIns="108850" bIns="54425">
            <a:spAutoFit/>
          </a:bodyPr>
          <a:lstStyle/>
          <a:p>
            <a:pPr algn="just">
              <a:spcBef>
                <a:spcPct val="50000"/>
              </a:spcBef>
            </a:pPr>
            <a:r>
              <a:rPr lang="zh-CN" altLang="en-US" sz="2800" b="1" dirty="0">
                <a:solidFill>
                  <a:srgbClr val="FF0066"/>
                </a:solidFill>
                <a:cs typeface="Times New Roman" pitchFamily="18" charset="0"/>
              </a:rPr>
              <a:t>酸</a:t>
            </a:r>
            <a:r>
              <a:rPr lang="en-US" altLang="zh-CN" sz="2800" b="1" dirty="0">
                <a:solidFill>
                  <a:srgbClr val="FF0066"/>
                </a:solidFill>
                <a:cs typeface="Times New Roman" pitchFamily="18" charset="0"/>
              </a:rPr>
              <a:t>:</a:t>
            </a:r>
            <a:r>
              <a:rPr lang="en-US" altLang="zh-CN" sz="2800" b="1" dirty="0" err="1">
                <a:solidFill>
                  <a:srgbClr val="0000FF"/>
                </a:solidFill>
                <a:cs typeface="Times New Roman" pitchFamily="18" charset="0"/>
              </a:rPr>
              <a:t>HCl</a:t>
            </a:r>
            <a:r>
              <a:rPr lang="en-US" altLang="zh-CN" sz="2800" b="1" dirty="0">
                <a:solidFill>
                  <a:srgbClr val="0000FF"/>
                </a:solidFill>
                <a:cs typeface="Times New Roman" pitchFamily="18" charset="0"/>
              </a:rPr>
              <a:t>  HNO</a:t>
            </a:r>
            <a:r>
              <a:rPr lang="en-US" altLang="zh-CN" sz="2800" b="1" baseline="-30000" dirty="0">
                <a:solidFill>
                  <a:srgbClr val="0000FF"/>
                </a:solidFill>
                <a:cs typeface="Times New Roman" pitchFamily="18" charset="0"/>
              </a:rPr>
              <a:t>3</a:t>
            </a:r>
            <a:r>
              <a:rPr lang="en-US" altLang="zh-CN" sz="2800" b="1" dirty="0">
                <a:solidFill>
                  <a:srgbClr val="0000FF"/>
                </a:solidFill>
                <a:cs typeface="Times New Roman" pitchFamily="18" charset="0"/>
              </a:rPr>
              <a:t>  H</a:t>
            </a:r>
            <a:r>
              <a:rPr lang="en-US" altLang="zh-CN" sz="2800" b="1" baseline="-30000" dirty="0">
                <a:solidFill>
                  <a:srgbClr val="0000FF"/>
                </a:solidFill>
                <a:cs typeface="Times New Roman" pitchFamily="18" charset="0"/>
              </a:rPr>
              <a:t>2</a:t>
            </a:r>
            <a:r>
              <a:rPr lang="en-US" altLang="zh-CN" sz="2800" b="1" dirty="0">
                <a:solidFill>
                  <a:srgbClr val="0000FF"/>
                </a:solidFill>
                <a:cs typeface="Times New Roman" pitchFamily="18" charset="0"/>
              </a:rPr>
              <a:t>SO</a:t>
            </a:r>
            <a:r>
              <a:rPr lang="en-US" altLang="zh-CN" sz="2800" b="1" baseline="-30000" dirty="0">
                <a:solidFill>
                  <a:srgbClr val="0000FF"/>
                </a:solidFill>
                <a:cs typeface="Times New Roman" pitchFamily="18" charset="0"/>
              </a:rPr>
              <a:t>4</a:t>
            </a:r>
            <a:r>
              <a:rPr lang="en-US" altLang="zh-CN" sz="2800" b="1" dirty="0">
                <a:solidFill>
                  <a:srgbClr val="0000FF"/>
                </a:solidFill>
                <a:cs typeface="Times New Roman" pitchFamily="18" charset="0"/>
              </a:rPr>
              <a:t>  H</a:t>
            </a:r>
            <a:r>
              <a:rPr lang="en-US" altLang="zh-CN" sz="2800" b="1" baseline="-30000" dirty="0">
                <a:solidFill>
                  <a:srgbClr val="0000FF"/>
                </a:solidFill>
                <a:cs typeface="Times New Roman" pitchFamily="18" charset="0"/>
              </a:rPr>
              <a:t>3</a:t>
            </a:r>
            <a:r>
              <a:rPr lang="en-US" altLang="zh-CN" sz="2800" b="1" dirty="0">
                <a:solidFill>
                  <a:srgbClr val="0000FF"/>
                </a:solidFill>
                <a:cs typeface="Times New Roman" pitchFamily="18" charset="0"/>
              </a:rPr>
              <a:t>PO</a:t>
            </a:r>
            <a:r>
              <a:rPr lang="en-US" altLang="zh-CN" sz="2800" b="1" baseline="-30000" dirty="0">
                <a:solidFill>
                  <a:srgbClr val="0000FF"/>
                </a:solidFill>
                <a:cs typeface="Times New Roman" pitchFamily="18" charset="0"/>
              </a:rPr>
              <a:t>4</a:t>
            </a:r>
            <a:r>
              <a:rPr lang="en-US" altLang="zh-CN" sz="2800" b="1" dirty="0">
                <a:solidFill>
                  <a:srgbClr val="0000FF"/>
                </a:solidFill>
                <a:cs typeface="Times New Roman" pitchFamily="18" charset="0"/>
              </a:rPr>
              <a:t>  H</a:t>
            </a:r>
            <a:r>
              <a:rPr lang="en-US" altLang="zh-CN" sz="2800" b="1" baseline="-30000" dirty="0">
                <a:solidFill>
                  <a:srgbClr val="0000FF"/>
                </a:solidFill>
                <a:cs typeface="Times New Roman" pitchFamily="18" charset="0"/>
              </a:rPr>
              <a:t>2</a:t>
            </a:r>
            <a:r>
              <a:rPr lang="en-US" altLang="zh-CN" sz="2800" b="1" dirty="0">
                <a:solidFill>
                  <a:srgbClr val="0000FF"/>
                </a:solidFill>
                <a:cs typeface="Times New Roman" pitchFamily="18" charset="0"/>
              </a:rPr>
              <a:t>S   </a:t>
            </a:r>
            <a:r>
              <a:rPr lang="en-US" altLang="zh-CN" sz="2800" b="1" dirty="0" err="1">
                <a:solidFill>
                  <a:srgbClr val="0000FF"/>
                </a:solidFill>
                <a:cs typeface="Times New Roman" pitchFamily="18" charset="0"/>
              </a:rPr>
              <a:t>HClO</a:t>
            </a:r>
            <a:endParaRPr lang="en-US" altLang="zh-CN" sz="2800" b="1" dirty="0">
              <a:solidFill>
                <a:srgbClr val="0000FF"/>
              </a:solidFill>
              <a:cs typeface="Times New Roman" pitchFamily="18" charset="0"/>
            </a:endParaRPr>
          </a:p>
          <a:p>
            <a:pPr algn="just">
              <a:spcBef>
                <a:spcPct val="50000"/>
              </a:spcBef>
            </a:pPr>
            <a:r>
              <a:rPr lang="zh-CN" altLang="en-US" sz="2800" b="1" dirty="0">
                <a:solidFill>
                  <a:srgbClr val="FF0066"/>
                </a:solidFill>
                <a:cs typeface="Times New Roman" pitchFamily="18" charset="0"/>
              </a:rPr>
              <a:t>碱</a:t>
            </a:r>
            <a:r>
              <a:rPr lang="en-US" altLang="zh-CN" sz="2800" b="1" dirty="0">
                <a:solidFill>
                  <a:srgbClr val="FF0066"/>
                </a:solidFill>
                <a:cs typeface="Times New Roman" pitchFamily="18" charset="0"/>
              </a:rPr>
              <a:t>:</a:t>
            </a:r>
            <a:r>
              <a:rPr lang="en-US" altLang="zh-CN" sz="2800" b="1" dirty="0">
                <a:solidFill>
                  <a:srgbClr val="0000FF"/>
                </a:solidFill>
                <a:cs typeface="Times New Roman" pitchFamily="18" charset="0"/>
              </a:rPr>
              <a:t>NaOH  KOH  Ca(OH)</a:t>
            </a:r>
            <a:r>
              <a:rPr lang="en-US" altLang="zh-CN" sz="2800" b="1" baseline="-30000" dirty="0">
                <a:solidFill>
                  <a:srgbClr val="0000FF"/>
                </a:solidFill>
                <a:cs typeface="Times New Roman" pitchFamily="18" charset="0"/>
              </a:rPr>
              <a:t>2</a:t>
            </a:r>
            <a:r>
              <a:rPr lang="en-US" altLang="zh-CN" sz="2800" b="1" dirty="0">
                <a:solidFill>
                  <a:srgbClr val="0000FF"/>
                </a:solidFill>
                <a:cs typeface="Times New Roman" pitchFamily="18" charset="0"/>
              </a:rPr>
              <a:t>  NH</a:t>
            </a:r>
            <a:r>
              <a:rPr lang="en-US" altLang="zh-CN" sz="2800" b="1" baseline="-30000" dirty="0">
                <a:solidFill>
                  <a:srgbClr val="0000FF"/>
                </a:solidFill>
                <a:cs typeface="Times New Roman" pitchFamily="18" charset="0"/>
              </a:rPr>
              <a:t>3</a:t>
            </a:r>
            <a:r>
              <a:rPr lang="en-US" altLang="zh-CN" sz="2800" b="1" dirty="0">
                <a:solidFill>
                  <a:srgbClr val="0000FF"/>
                </a:solidFill>
                <a:latin typeface="Arial" pitchFamily="34" charset="0"/>
                <a:cs typeface="Times New Roman" pitchFamily="18" charset="0"/>
              </a:rPr>
              <a:t>·</a:t>
            </a:r>
            <a:r>
              <a:rPr lang="en-US" altLang="zh-CN" sz="2800" b="1" dirty="0">
                <a:solidFill>
                  <a:srgbClr val="0000FF"/>
                </a:solidFill>
                <a:cs typeface="Times New Roman" pitchFamily="18" charset="0"/>
              </a:rPr>
              <a:t>H</a:t>
            </a:r>
            <a:r>
              <a:rPr lang="en-US" altLang="zh-CN" sz="2800" b="1" baseline="-30000" dirty="0">
                <a:solidFill>
                  <a:srgbClr val="0000FF"/>
                </a:solidFill>
                <a:cs typeface="Times New Roman" pitchFamily="18" charset="0"/>
              </a:rPr>
              <a:t>2</a:t>
            </a:r>
            <a:r>
              <a:rPr lang="en-US" altLang="zh-CN" sz="2800" b="1" dirty="0">
                <a:solidFill>
                  <a:srgbClr val="0000FF"/>
                </a:solidFill>
                <a:cs typeface="Times New Roman" pitchFamily="18" charset="0"/>
              </a:rPr>
              <a:t>O  Mg(OH)</a:t>
            </a:r>
            <a:r>
              <a:rPr lang="en-US" altLang="zh-CN" sz="2800" b="1" baseline="-25000" dirty="0">
                <a:solidFill>
                  <a:srgbClr val="0000FF"/>
                </a:solidFill>
                <a:cs typeface="Times New Roman" pitchFamily="18" charset="0"/>
              </a:rPr>
              <a:t>2</a:t>
            </a:r>
            <a:endParaRPr lang="en-US" altLang="zh-CN" sz="2800" b="1" dirty="0">
              <a:solidFill>
                <a:srgbClr val="0000FF"/>
              </a:solidFill>
              <a:cs typeface="Times New Roman" pitchFamily="18" charset="0"/>
            </a:endParaRPr>
          </a:p>
          <a:p>
            <a:pPr algn="just">
              <a:spcBef>
                <a:spcPct val="50000"/>
              </a:spcBef>
            </a:pPr>
            <a:r>
              <a:rPr lang="zh-CN" altLang="en-US" sz="2800" b="1" dirty="0">
                <a:solidFill>
                  <a:srgbClr val="FF0066"/>
                </a:solidFill>
                <a:cs typeface="Times New Roman" pitchFamily="18" charset="0"/>
              </a:rPr>
              <a:t>盐</a:t>
            </a:r>
            <a:r>
              <a:rPr lang="en-US" altLang="zh-CN" sz="2800" b="1" dirty="0">
                <a:solidFill>
                  <a:srgbClr val="FF0066"/>
                </a:solidFill>
                <a:cs typeface="Times New Roman" pitchFamily="18" charset="0"/>
              </a:rPr>
              <a:t>:</a:t>
            </a:r>
            <a:r>
              <a:rPr lang="en-US" altLang="zh-CN" sz="2800" b="1" dirty="0" err="1">
                <a:solidFill>
                  <a:srgbClr val="0000FF"/>
                </a:solidFill>
                <a:cs typeface="Times New Roman" pitchFamily="18" charset="0"/>
              </a:rPr>
              <a:t>NaCl</a:t>
            </a:r>
            <a:r>
              <a:rPr lang="en-US" altLang="zh-CN" sz="2800" b="1" dirty="0">
                <a:solidFill>
                  <a:srgbClr val="0000FF"/>
                </a:solidFill>
                <a:cs typeface="Times New Roman" pitchFamily="18" charset="0"/>
              </a:rPr>
              <a:t>  CuSO</a:t>
            </a:r>
            <a:r>
              <a:rPr lang="en-US" altLang="zh-CN" sz="2800" b="1" baseline="-30000" dirty="0">
                <a:solidFill>
                  <a:srgbClr val="0000FF"/>
                </a:solidFill>
                <a:cs typeface="Times New Roman" pitchFamily="18" charset="0"/>
              </a:rPr>
              <a:t>4</a:t>
            </a:r>
            <a:r>
              <a:rPr lang="en-US" altLang="zh-CN" sz="2800" b="1" dirty="0">
                <a:solidFill>
                  <a:srgbClr val="0000FF"/>
                </a:solidFill>
                <a:cs typeface="Times New Roman" pitchFamily="18" charset="0"/>
              </a:rPr>
              <a:t>  CaCO</a:t>
            </a:r>
            <a:r>
              <a:rPr lang="en-US" altLang="zh-CN" sz="2800" b="1" baseline="-30000" dirty="0">
                <a:solidFill>
                  <a:srgbClr val="0000FF"/>
                </a:solidFill>
                <a:cs typeface="Times New Roman" pitchFamily="18" charset="0"/>
              </a:rPr>
              <a:t>3</a:t>
            </a:r>
            <a:r>
              <a:rPr lang="en-US" altLang="zh-CN" sz="2800" b="1" dirty="0">
                <a:solidFill>
                  <a:srgbClr val="0000FF"/>
                </a:solidFill>
                <a:cs typeface="Times New Roman" pitchFamily="18" charset="0"/>
              </a:rPr>
              <a:t>  NaHCO</a:t>
            </a:r>
            <a:r>
              <a:rPr lang="en-US" altLang="zh-CN" sz="2800" b="1" baseline="-30000" dirty="0">
                <a:solidFill>
                  <a:srgbClr val="0000FF"/>
                </a:solidFill>
                <a:cs typeface="Times New Roman" pitchFamily="18" charset="0"/>
              </a:rPr>
              <a:t>3 </a:t>
            </a:r>
            <a:endParaRPr lang="en-US" altLang="zh-CN" sz="2800" b="1" dirty="0">
              <a:solidFill>
                <a:srgbClr val="0000FF"/>
              </a:solidFill>
              <a:cs typeface="Times New Roman" pitchFamily="18" charset="0"/>
            </a:endParaRPr>
          </a:p>
          <a:p>
            <a:pPr algn="just">
              <a:spcBef>
                <a:spcPct val="50000"/>
              </a:spcBef>
            </a:pPr>
            <a:r>
              <a:rPr lang="zh-CN" altLang="en-US" sz="2800" b="1" dirty="0">
                <a:solidFill>
                  <a:srgbClr val="FF0066"/>
                </a:solidFill>
                <a:cs typeface="Times New Roman" pitchFamily="18" charset="0"/>
              </a:rPr>
              <a:t>多数金属氧化物</a:t>
            </a:r>
            <a:r>
              <a:rPr lang="en-US" altLang="zh-CN" sz="2800" b="1" dirty="0">
                <a:solidFill>
                  <a:srgbClr val="FF0066"/>
                </a:solidFill>
                <a:cs typeface="Times New Roman" pitchFamily="18" charset="0"/>
              </a:rPr>
              <a:t>:</a:t>
            </a:r>
            <a:r>
              <a:rPr lang="en-US" altLang="zh-CN" sz="2800" b="1" dirty="0">
                <a:solidFill>
                  <a:srgbClr val="0000FF"/>
                </a:solidFill>
                <a:cs typeface="Times New Roman" pitchFamily="18" charset="0"/>
              </a:rPr>
              <a:t>Na</a:t>
            </a:r>
            <a:r>
              <a:rPr lang="en-US" altLang="zh-CN" sz="2800" b="1" baseline="-30000" dirty="0">
                <a:solidFill>
                  <a:srgbClr val="0000FF"/>
                </a:solidFill>
                <a:cs typeface="Times New Roman" pitchFamily="18" charset="0"/>
              </a:rPr>
              <a:t>2</a:t>
            </a:r>
            <a:r>
              <a:rPr lang="en-US" altLang="zh-CN" sz="2800" b="1" dirty="0">
                <a:solidFill>
                  <a:srgbClr val="0000FF"/>
                </a:solidFill>
                <a:cs typeface="Times New Roman" pitchFamily="18" charset="0"/>
              </a:rPr>
              <a:t>O </a:t>
            </a:r>
            <a:r>
              <a:rPr lang="en-US" altLang="zh-CN" sz="2800" b="1" dirty="0" err="1">
                <a:solidFill>
                  <a:srgbClr val="0000FF"/>
                </a:solidFill>
                <a:cs typeface="Times New Roman" pitchFamily="18" charset="0"/>
              </a:rPr>
              <a:t>MgO</a:t>
            </a:r>
            <a:r>
              <a:rPr lang="en-US" altLang="zh-CN" sz="2800" b="1" dirty="0">
                <a:solidFill>
                  <a:srgbClr val="0000FF"/>
                </a:solidFill>
                <a:cs typeface="Times New Roman" pitchFamily="18" charset="0"/>
              </a:rPr>
              <a:t> Al</a:t>
            </a:r>
            <a:r>
              <a:rPr lang="en-US" altLang="zh-CN" sz="2800" b="1" baseline="-30000" dirty="0">
                <a:solidFill>
                  <a:srgbClr val="0000FF"/>
                </a:solidFill>
                <a:cs typeface="Times New Roman" pitchFamily="18" charset="0"/>
              </a:rPr>
              <a:t>2</a:t>
            </a:r>
            <a:r>
              <a:rPr lang="en-US" altLang="zh-CN" sz="2800" b="1" dirty="0">
                <a:solidFill>
                  <a:srgbClr val="0000FF"/>
                </a:solidFill>
                <a:cs typeface="Times New Roman" pitchFamily="18" charset="0"/>
              </a:rPr>
              <a:t>O</a:t>
            </a:r>
            <a:r>
              <a:rPr lang="en-US" altLang="zh-CN" sz="2800" b="1" baseline="-30000" dirty="0">
                <a:solidFill>
                  <a:srgbClr val="0000FF"/>
                </a:solidFill>
                <a:cs typeface="Times New Roman" pitchFamily="18" charset="0"/>
              </a:rPr>
              <a:t>3</a:t>
            </a:r>
            <a:r>
              <a:rPr lang="en-US" altLang="zh-CN" sz="2800" b="1" dirty="0">
                <a:solidFill>
                  <a:srgbClr val="0000FF"/>
                </a:solidFill>
                <a:cs typeface="Times New Roman" pitchFamily="18" charset="0"/>
              </a:rPr>
              <a:t> Na</a:t>
            </a:r>
            <a:r>
              <a:rPr lang="en-US" altLang="zh-CN" sz="2800" b="1" baseline="-30000" dirty="0">
                <a:solidFill>
                  <a:srgbClr val="0000FF"/>
                </a:solidFill>
                <a:cs typeface="Times New Roman" pitchFamily="18" charset="0"/>
              </a:rPr>
              <a:t>2</a:t>
            </a:r>
            <a:r>
              <a:rPr lang="en-US" altLang="zh-CN" sz="2800" b="1" dirty="0">
                <a:solidFill>
                  <a:srgbClr val="0000FF"/>
                </a:solidFill>
                <a:cs typeface="Times New Roman" pitchFamily="18" charset="0"/>
              </a:rPr>
              <a:t>O</a:t>
            </a:r>
            <a:r>
              <a:rPr lang="en-US" altLang="zh-CN" sz="2800" b="1" baseline="-30000" dirty="0">
                <a:solidFill>
                  <a:srgbClr val="0000FF"/>
                </a:solidFill>
                <a:cs typeface="Times New Roman" pitchFamily="18" charset="0"/>
              </a:rPr>
              <a:t>2</a:t>
            </a:r>
          </a:p>
        </p:txBody>
      </p:sp>
      <p:sp>
        <p:nvSpPr>
          <p:cNvPr id="59399" name="Text Box 7"/>
          <p:cNvSpPr txBox="1">
            <a:spLocks noChangeArrowheads="1"/>
          </p:cNvSpPr>
          <p:nvPr/>
        </p:nvSpPr>
        <p:spPr bwMode="auto">
          <a:xfrm>
            <a:off x="2350790" y="188957"/>
            <a:ext cx="7775621" cy="617744"/>
          </a:xfrm>
          <a:prstGeom prst="rect">
            <a:avLst/>
          </a:prstGeom>
          <a:gradFill rotWithShape="1">
            <a:gsLst>
              <a:gs pos="0">
                <a:schemeClr val="hlink"/>
              </a:gs>
              <a:gs pos="50000">
                <a:schemeClr val="bg1"/>
              </a:gs>
              <a:gs pos="100000">
                <a:schemeClr val="hlink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lIns="108850" tIns="54425" rIns="108850" bIns="54425">
            <a:spAutoFit/>
          </a:bodyPr>
          <a:lstStyle/>
          <a:p>
            <a:pPr algn="ctr">
              <a:defRPr/>
            </a:pPr>
            <a:r>
              <a:rPr lang="zh-CN" altLang="en-US" sz="3300" b="1" smtClean="0">
                <a:solidFill>
                  <a:srgbClr val="0000FF"/>
                </a:solidFill>
              </a:rPr>
              <a:t>电解质</a:t>
            </a:r>
            <a:r>
              <a:rPr lang="zh-CN" altLang="en-US" sz="3300" b="1" dirty="0">
                <a:solidFill>
                  <a:srgbClr val="0000FF"/>
                </a:solidFill>
              </a:rPr>
              <a:t>和非电解质</a:t>
            </a:r>
          </a:p>
        </p:txBody>
      </p:sp>
      <p:sp>
        <p:nvSpPr>
          <p:cNvPr id="59400" name="Text Box 8"/>
          <p:cNvSpPr txBox="1">
            <a:spLocks noChangeArrowheads="1"/>
          </p:cNvSpPr>
          <p:nvPr/>
        </p:nvSpPr>
        <p:spPr bwMode="auto">
          <a:xfrm>
            <a:off x="46534" y="3899018"/>
            <a:ext cx="11953123" cy="11871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08850" tIns="54425" rIns="108850" bIns="54425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800" b="1" dirty="0" smtClean="0">
                <a:solidFill>
                  <a:srgbClr val="FF0066"/>
                </a:solidFill>
                <a:latin typeface="黑体" pitchFamily="49" charset="-122"/>
                <a:ea typeface="黑体" pitchFamily="49" charset="-122"/>
              </a:rPr>
              <a:t>2</a:t>
            </a:r>
            <a:r>
              <a:rPr lang="en-US" altLang="zh-CN" sz="2800" b="1" dirty="0">
                <a:solidFill>
                  <a:srgbClr val="FF0066"/>
                </a:solidFill>
                <a:latin typeface="黑体" pitchFamily="49" charset="-122"/>
                <a:ea typeface="黑体" pitchFamily="49" charset="-122"/>
              </a:rPr>
              <a:t>.</a:t>
            </a:r>
            <a:r>
              <a:rPr lang="zh-CN" altLang="en-US" sz="2800" b="1" dirty="0" smtClean="0">
                <a:solidFill>
                  <a:srgbClr val="FF0066"/>
                </a:solidFill>
                <a:latin typeface="黑体" pitchFamily="49" charset="-122"/>
                <a:ea typeface="黑体" pitchFamily="49" charset="-122"/>
              </a:rPr>
              <a:t>非电解质</a:t>
            </a:r>
            <a:r>
              <a:rPr lang="zh-CN" altLang="en-US" sz="2800" b="1" dirty="0" smtClean="0">
                <a:latin typeface="黑体" pitchFamily="49" charset="-122"/>
                <a:ea typeface="黑体" pitchFamily="49" charset="-122"/>
              </a:rPr>
              <a:t>在</a:t>
            </a:r>
            <a:r>
              <a:rPr lang="zh-CN" altLang="en-US" sz="2800" b="1" dirty="0">
                <a:latin typeface="黑体" pitchFamily="49" charset="-122"/>
                <a:ea typeface="黑体" pitchFamily="49" charset="-122"/>
              </a:rPr>
              <a:t>水溶液里</a:t>
            </a:r>
            <a:r>
              <a:rPr lang="zh-CN" altLang="en-US" sz="2800" b="1" dirty="0">
                <a:solidFill>
                  <a:srgbClr val="FF3300"/>
                </a:solidFill>
                <a:latin typeface="黑体" pitchFamily="49" charset="-122"/>
                <a:ea typeface="黑体" pitchFamily="49" charset="-122"/>
              </a:rPr>
              <a:t>和</a:t>
            </a:r>
            <a:r>
              <a:rPr lang="zh-CN" altLang="en-US" sz="2800" b="1" dirty="0">
                <a:latin typeface="黑体" pitchFamily="49" charset="-122"/>
                <a:ea typeface="黑体" pitchFamily="49" charset="-122"/>
              </a:rPr>
              <a:t>熔化状况下都不能导电</a:t>
            </a:r>
            <a:r>
              <a:rPr lang="zh-CN" altLang="en-US" sz="2800" b="1" dirty="0" smtClean="0">
                <a:latin typeface="黑体" pitchFamily="49" charset="-122"/>
                <a:ea typeface="黑体" pitchFamily="49" charset="-122"/>
              </a:rPr>
              <a:t>的</a:t>
            </a:r>
            <a:r>
              <a:rPr lang="zh-CN" altLang="en-US" sz="2800" b="1" u="sng" dirty="0" smtClean="0">
                <a:solidFill>
                  <a:srgbClr val="FF0066"/>
                </a:solidFill>
                <a:latin typeface="黑体" pitchFamily="49" charset="-122"/>
                <a:ea typeface="黑体" pitchFamily="49" charset="-122"/>
              </a:rPr>
              <a:t>化合物。</a:t>
            </a:r>
            <a:endParaRPr lang="zh-CN" altLang="en-US" sz="2800" b="1" dirty="0">
              <a:latin typeface="黑体" pitchFamily="49" charset="-122"/>
              <a:ea typeface="黑体" pitchFamily="49" charset="-122"/>
            </a:endParaRPr>
          </a:p>
          <a:p>
            <a:pPr>
              <a:spcBef>
                <a:spcPct val="50000"/>
              </a:spcBef>
            </a:pPr>
            <a:r>
              <a:rPr lang="zh-CN" altLang="en-US" sz="2800" b="1" dirty="0">
                <a:latin typeface="黑体" pitchFamily="49" charset="-122"/>
                <a:ea typeface="黑体" pitchFamily="49" charset="-122"/>
              </a:rPr>
              <a:t>             </a:t>
            </a:r>
            <a:endParaRPr lang="zh-CN" altLang="en-US" sz="2800" b="1" u="sng" dirty="0">
              <a:solidFill>
                <a:srgbClr val="FF0066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59401" name="Text Box 9"/>
          <p:cNvSpPr txBox="1">
            <a:spLocks noChangeArrowheads="1"/>
          </p:cNvSpPr>
          <p:nvPr/>
        </p:nvSpPr>
        <p:spPr bwMode="auto">
          <a:xfrm>
            <a:off x="475162" y="4613398"/>
            <a:ext cx="11039096" cy="1833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8850" tIns="54425" rIns="108850" bIns="54425">
            <a:spAutoFit/>
          </a:bodyPr>
          <a:lstStyle/>
          <a:p>
            <a:pPr>
              <a:spcBef>
                <a:spcPct val="50000"/>
              </a:spcBef>
            </a:pPr>
            <a:r>
              <a:rPr kumimoji="0" lang="zh-CN" altLang="en-US" sz="2800" b="1" dirty="0">
                <a:latin typeface="Arial" pitchFamily="34" charset="0"/>
              </a:rPr>
              <a:t>多数有机物：</a:t>
            </a:r>
            <a:r>
              <a:rPr kumimoji="0" lang="zh-CN" altLang="en-US" sz="2800" b="1" dirty="0">
                <a:solidFill>
                  <a:srgbClr val="0000CC"/>
                </a:solidFill>
                <a:latin typeface="Arial" pitchFamily="34" charset="0"/>
              </a:rPr>
              <a:t>蔗糖 、酒精、乙醚、烃、苯等是非电解质</a:t>
            </a:r>
            <a:r>
              <a:rPr kumimoji="0" lang="zh-CN" altLang="en-US" sz="2800" b="1" dirty="0">
                <a:solidFill>
                  <a:srgbClr val="6600FF"/>
                </a:solidFill>
                <a:latin typeface="Arial" pitchFamily="34" charset="0"/>
              </a:rPr>
              <a:t>。</a:t>
            </a:r>
          </a:p>
          <a:p>
            <a:pPr>
              <a:spcBef>
                <a:spcPct val="50000"/>
              </a:spcBef>
            </a:pPr>
            <a:r>
              <a:rPr kumimoji="0" lang="zh-CN" altLang="en-US" sz="2800" b="1" dirty="0">
                <a:latin typeface="Arial" pitchFamily="34" charset="0"/>
              </a:rPr>
              <a:t>非金属氧化物：</a:t>
            </a:r>
            <a:r>
              <a:rPr kumimoji="0" lang="en-US" altLang="zh-CN" sz="2800" b="1" dirty="0">
                <a:solidFill>
                  <a:srgbClr val="0000FF"/>
                </a:solidFill>
                <a:latin typeface="Arial" pitchFamily="34" charset="0"/>
              </a:rPr>
              <a:t>CO</a:t>
            </a:r>
            <a:r>
              <a:rPr kumimoji="0" lang="en-US" altLang="zh-CN" sz="2800" b="1" baseline="-25000" dirty="0">
                <a:solidFill>
                  <a:srgbClr val="0000FF"/>
                </a:solidFill>
                <a:latin typeface="Arial" pitchFamily="34" charset="0"/>
              </a:rPr>
              <a:t>2</a:t>
            </a:r>
            <a:r>
              <a:rPr kumimoji="0" lang="en-US" altLang="zh-CN" sz="2800" b="1" dirty="0">
                <a:solidFill>
                  <a:srgbClr val="0000FF"/>
                </a:solidFill>
                <a:latin typeface="Arial" pitchFamily="34" charset="0"/>
              </a:rPr>
              <a:t>     SO</a:t>
            </a:r>
            <a:r>
              <a:rPr kumimoji="0" lang="en-US" altLang="zh-CN" sz="2800" b="1" baseline="-25000" dirty="0">
                <a:solidFill>
                  <a:srgbClr val="0000FF"/>
                </a:solidFill>
                <a:latin typeface="Arial" pitchFamily="34" charset="0"/>
              </a:rPr>
              <a:t>3</a:t>
            </a:r>
            <a:r>
              <a:rPr kumimoji="0" lang="en-US" altLang="zh-CN" sz="2800" b="1" dirty="0">
                <a:solidFill>
                  <a:srgbClr val="0000FF"/>
                </a:solidFill>
                <a:latin typeface="Arial" pitchFamily="34" charset="0"/>
              </a:rPr>
              <a:t>   SO</a:t>
            </a:r>
            <a:r>
              <a:rPr kumimoji="0" lang="en-US" altLang="zh-CN" sz="2800" b="1" baseline="-25000" dirty="0">
                <a:solidFill>
                  <a:srgbClr val="0000FF"/>
                </a:solidFill>
                <a:latin typeface="Arial" pitchFamily="34" charset="0"/>
              </a:rPr>
              <a:t>2    </a:t>
            </a:r>
            <a:r>
              <a:rPr kumimoji="0" lang="en-US" altLang="zh-CN" sz="2800" b="1" dirty="0">
                <a:solidFill>
                  <a:srgbClr val="0000FF"/>
                </a:solidFill>
                <a:latin typeface="Arial" pitchFamily="34" charset="0"/>
              </a:rPr>
              <a:t>NO</a:t>
            </a:r>
            <a:r>
              <a:rPr kumimoji="0" lang="en-US" altLang="zh-CN" sz="2800" b="1" baseline="-25000" dirty="0">
                <a:solidFill>
                  <a:srgbClr val="0000FF"/>
                </a:solidFill>
                <a:latin typeface="Arial" pitchFamily="34" charset="0"/>
              </a:rPr>
              <a:t>2</a:t>
            </a:r>
            <a:r>
              <a:rPr kumimoji="0" lang="zh-CN" altLang="en-US" sz="2800" b="1" dirty="0">
                <a:solidFill>
                  <a:srgbClr val="0000FF"/>
                </a:solidFill>
                <a:latin typeface="Arial" pitchFamily="34" charset="0"/>
              </a:rPr>
              <a:t>等是非电解质</a:t>
            </a:r>
            <a:r>
              <a:rPr kumimoji="0" lang="zh-CN" altLang="en-US" sz="2800" b="1" dirty="0">
                <a:solidFill>
                  <a:srgbClr val="6600FF"/>
                </a:solidFill>
                <a:latin typeface="Arial" pitchFamily="34" charset="0"/>
              </a:rPr>
              <a:t>。</a:t>
            </a:r>
          </a:p>
          <a:p>
            <a:pPr>
              <a:spcBef>
                <a:spcPct val="50000"/>
              </a:spcBef>
            </a:pPr>
            <a:r>
              <a:rPr kumimoji="0" lang="zh-CN" altLang="en-US" sz="2800" b="1" dirty="0" smtClean="0">
                <a:latin typeface="Arial" pitchFamily="34" charset="0"/>
              </a:rPr>
              <a:t>某些</a:t>
            </a:r>
            <a:r>
              <a:rPr kumimoji="0" lang="zh-CN" altLang="en-US" sz="2800" b="1" dirty="0">
                <a:latin typeface="Arial" pitchFamily="34" charset="0"/>
              </a:rPr>
              <a:t>非金属氢化物</a:t>
            </a:r>
            <a:r>
              <a:rPr kumimoji="0" lang="en-US" altLang="zh-CN" sz="2800" b="1" dirty="0">
                <a:solidFill>
                  <a:schemeClr val="tx2"/>
                </a:solidFill>
                <a:latin typeface="Arial" pitchFamily="34" charset="0"/>
              </a:rPr>
              <a:t>:  </a:t>
            </a:r>
            <a:r>
              <a:rPr kumimoji="0" lang="en-US" altLang="zh-CN" sz="2800" b="1" dirty="0">
                <a:solidFill>
                  <a:srgbClr val="0000FF"/>
                </a:solidFill>
                <a:latin typeface="Arial" pitchFamily="34" charset="0"/>
              </a:rPr>
              <a:t>NH</a:t>
            </a:r>
            <a:r>
              <a:rPr kumimoji="0" lang="en-US" altLang="zh-CN" sz="2800" b="1" baseline="-25000" dirty="0">
                <a:solidFill>
                  <a:srgbClr val="0000FF"/>
                </a:solidFill>
                <a:latin typeface="Arial" pitchFamily="34" charset="0"/>
              </a:rPr>
              <a:t>3</a:t>
            </a:r>
            <a:r>
              <a:rPr kumimoji="0" lang="en-US" altLang="zh-CN" sz="2800" b="1" dirty="0">
                <a:solidFill>
                  <a:srgbClr val="0000FF"/>
                </a:solidFill>
                <a:latin typeface="Arial" pitchFamily="34" charset="0"/>
              </a:rPr>
              <a:t>   PH</a:t>
            </a:r>
            <a:r>
              <a:rPr kumimoji="0" lang="en-US" altLang="zh-CN" sz="2800" b="1" baseline="-25000" dirty="0">
                <a:solidFill>
                  <a:srgbClr val="0000FF"/>
                </a:solidFill>
                <a:latin typeface="Arial" pitchFamily="34" charset="0"/>
              </a:rPr>
              <a:t>3    </a:t>
            </a:r>
            <a:r>
              <a:rPr kumimoji="0" lang="en-US" altLang="zh-CN" sz="2800" b="1" dirty="0">
                <a:solidFill>
                  <a:srgbClr val="0000FF"/>
                </a:solidFill>
                <a:latin typeface="Arial" pitchFamily="34" charset="0"/>
              </a:rPr>
              <a:t> CH</a:t>
            </a:r>
            <a:r>
              <a:rPr kumimoji="0" lang="en-US" altLang="zh-CN" sz="2800" b="1" baseline="-25000" dirty="0">
                <a:solidFill>
                  <a:srgbClr val="0000FF"/>
                </a:solidFill>
                <a:latin typeface="Arial" pitchFamily="34" charset="0"/>
              </a:rPr>
              <a:t>4</a:t>
            </a:r>
            <a:endParaRPr kumimoji="0" lang="en-US" altLang="zh-CN" sz="2800" b="1" dirty="0">
              <a:solidFill>
                <a:srgbClr val="0000FF"/>
              </a:solidFill>
              <a:latin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9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9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94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94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94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94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396" grpId="0"/>
      <p:bldP spid="59397" grpId="0"/>
      <p:bldP spid="59400" grpId="0"/>
      <p:bldP spid="59401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238989" y="512191"/>
            <a:ext cx="11388152" cy="3941824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(3)Ba(OH)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NaHSO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溶液的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反应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marL="457200" lvl="0" indent="-457200" algn="just">
              <a:lnSpc>
                <a:spcPct val="170000"/>
              </a:lnSpc>
              <a:buFont typeface="Wingdings" panose="05000000000000000000" pitchFamily="2" charset="2"/>
              <a:buChar char="Ø"/>
            </a:pPr>
            <a:r>
              <a:rPr lang="zh-CN" altLang="en-US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向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NaHSO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en-US" sz="2800" kern="100" dirty="0" smtClean="0">
                <a:latin typeface="Times New Roman"/>
                <a:ea typeface="华文细黑"/>
                <a:cs typeface="Courier New"/>
              </a:rPr>
              <a:t>中</a:t>
            </a:r>
            <a:r>
              <a:rPr lang="zh-CN" altLang="en-US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滴加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Ba(OH)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en-US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至沉淀完全</a:t>
            </a:r>
            <a:r>
              <a:rPr lang="zh-CN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：</a:t>
            </a:r>
            <a:endParaRPr lang="en-US" altLang="zh-CN" sz="2800" kern="100" dirty="0">
              <a:solidFill>
                <a:prstClr val="black"/>
              </a:solidFill>
              <a:latin typeface="Times New Roman"/>
              <a:ea typeface="华文细黑"/>
              <a:cs typeface="Times New Roman"/>
            </a:endParaRPr>
          </a:p>
          <a:p>
            <a:pPr marL="457200" lvl="0" indent="-457200" algn="just">
              <a:lnSpc>
                <a:spcPct val="170000"/>
              </a:lnSpc>
              <a:buFont typeface="Wingdings" panose="05000000000000000000" pitchFamily="2" charset="2"/>
              <a:buChar char="Ø"/>
            </a:pPr>
            <a:endParaRPr lang="en-US" altLang="zh-CN" sz="2800" kern="100" dirty="0">
              <a:solidFill>
                <a:prstClr val="black"/>
              </a:solidFill>
              <a:latin typeface="Times New Roman"/>
              <a:ea typeface="华文细黑"/>
              <a:cs typeface="Times New Roman"/>
            </a:endParaRPr>
          </a:p>
          <a:p>
            <a:pPr marL="457200" lvl="0" indent="-457200" algn="just">
              <a:lnSpc>
                <a:spcPct val="170000"/>
              </a:lnSpc>
              <a:buFont typeface="Wingdings" panose="05000000000000000000" pitchFamily="2" charset="2"/>
              <a:buChar char="Ø"/>
            </a:pPr>
            <a:endParaRPr lang="en-US" altLang="zh-CN" sz="2800" kern="100" dirty="0">
              <a:solidFill>
                <a:prstClr val="black"/>
              </a:solidFill>
              <a:latin typeface="Times New Roman"/>
              <a:ea typeface="华文细黑"/>
              <a:cs typeface="Times New Roman"/>
            </a:endParaRPr>
          </a:p>
          <a:p>
            <a:pPr marL="457200" lvl="0" indent="-457200" algn="just">
              <a:lnSpc>
                <a:spcPct val="170000"/>
              </a:lnSpc>
              <a:buFont typeface="Wingdings" panose="05000000000000000000" pitchFamily="2" charset="2"/>
              <a:buChar char="Ø"/>
            </a:pPr>
            <a:r>
              <a:rPr lang="zh-CN" altLang="en-US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向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NaHSO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en-US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中滴加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Ba(OH)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en-US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至中性</a:t>
            </a:r>
            <a:r>
              <a:rPr lang="zh-CN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：</a:t>
            </a:r>
            <a:endParaRPr lang="zh-CN" altLang="zh-CN" sz="1050" kern="100" dirty="0">
              <a:solidFill>
                <a:prstClr val="black"/>
              </a:solidFill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endParaRPr lang="zh-CN" altLang="zh-CN" sz="1050" kern="100" dirty="0"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60204495"/>
              </p:ext>
            </p:extLst>
          </p:nvPr>
        </p:nvGraphicFramePr>
        <p:xfrm>
          <a:off x="3558624" y="2816672"/>
          <a:ext cx="6734175" cy="623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188" name="文档" r:id="rId3" imgW="7030947" imgH="653355" progId="Word.Document.12">
                  <p:embed/>
                </p:oleObj>
              </mc:Choice>
              <mc:Fallback>
                <p:oleObj name="文档" r:id="rId3" imgW="7030947" imgH="653355" progId="Word.Document.1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58624" y="2816672"/>
                        <a:ext cx="6734175" cy="6238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33302846"/>
              </p:ext>
            </p:extLst>
          </p:nvPr>
        </p:nvGraphicFramePr>
        <p:xfrm>
          <a:off x="3469887" y="4941962"/>
          <a:ext cx="8113712" cy="638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189" name="文档" r:id="rId5" imgW="8342914" imgH="656230" progId="Word.Document.12">
                  <p:embed/>
                </p:oleObj>
              </mc:Choice>
              <mc:Fallback>
                <p:oleObj name="文档" r:id="rId5" imgW="8342914" imgH="656230" progId="Word.Document.1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69887" y="4941962"/>
                        <a:ext cx="8113712" cy="6381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0526654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7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1028832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8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11506868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0" name="矩形 9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64182" y="2097113"/>
            <a:ext cx="30700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先</a:t>
            </a:r>
            <a:r>
              <a:rPr lang="zh-CN" altLang="en-US" sz="2800" b="1" dirty="0" smtClean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写化学方程式：</a:t>
            </a:r>
            <a:endParaRPr lang="zh-CN" altLang="en-US" sz="2800" b="1" dirty="0">
              <a:solidFill>
                <a:srgbClr val="0000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418229" y="2114486"/>
            <a:ext cx="37506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NaHSO</a:t>
            </a:r>
            <a:r>
              <a:rPr lang="en-US" altLang="zh-CN" sz="28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+ Ba(OH)</a:t>
            </a:r>
            <a:r>
              <a:rPr lang="en-US" altLang="zh-CN" sz="28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==</a:t>
            </a:r>
            <a:endParaRPr lang="zh-CN" altLang="en-US" sz="28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64182" y="2818821"/>
            <a:ext cx="30700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再</a:t>
            </a:r>
            <a:r>
              <a:rPr lang="zh-CN" altLang="en-US" sz="2800" b="1" dirty="0" smtClean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写离子方程式：</a:t>
            </a:r>
            <a:endParaRPr lang="zh-CN" altLang="en-US" sz="2800" b="1" dirty="0">
              <a:solidFill>
                <a:srgbClr val="0000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168841" y="1394406"/>
            <a:ext cx="26581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</a:t>
            </a:r>
            <a:r>
              <a:rPr lang="en-US" altLang="zh-CN" sz="28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altLang="zh-CN" sz="2800" b="1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2-</a:t>
            </a:r>
            <a:r>
              <a:rPr lang="zh-CN" altLang="en-US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与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</a:t>
            </a:r>
            <a:r>
              <a:rPr lang="en-US" altLang="zh-CN" sz="2800" b="1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2+ 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1:1</a:t>
            </a:r>
            <a:endParaRPr lang="zh-CN" altLang="en-US" sz="28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877821" y="2114486"/>
            <a:ext cx="9060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碱性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22261" y="4246588"/>
            <a:ext cx="30700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先</a:t>
            </a:r>
            <a:r>
              <a:rPr lang="zh-CN" altLang="en-US" sz="2800" b="1" dirty="0" smtClean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写化学方程式：</a:t>
            </a:r>
            <a:endParaRPr lang="zh-CN" altLang="en-US" sz="2800" b="1" dirty="0">
              <a:solidFill>
                <a:srgbClr val="0000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376308" y="4263961"/>
            <a:ext cx="39376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2NaHSO</a:t>
            </a:r>
            <a:r>
              <a:rPr lang="en-US" altLang="zh-CN" sz="28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+ Ba(OH)</a:t>
            </a:r>
            <a:r>
              <a:rPr lang="en-US" altLang="zh-CN" sz="28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==</a:t>
            </a:r>
            <a:endParaRPr lang="zh-CN" altLang="en-US" sz="28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22261" y="4968296"/>
            <a:ext cx="30700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再</a:t>
            </a:r>
            <a:r>
              <a:rPr lang="zh-CN" altLang="en-US" sz="2800" b="1" dirty="0" smtClean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写离子方程式：</a:t>
            </a:r>
            <a:endParaRPr lang="zh-CN" altLang="en-US" sz="2800" b="1" dirty="0">
              <a:solidFill>
                <a:srgbClr val="0000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1237861" y="4293890"/>
            <a:ext cx="9060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中性</a:t>
            </a:r>
            <a:endParaRPr lang="zh-CN" altLang="en-US" sz="28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321665" y="3573810"/>
            <a:ext cx="21371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CN" sz="2800" b="1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zh-CN" altLang="en-US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与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OH</a:t>
            </a:r>
            <a:r>
              <a:rPr lang="en-US" altLang="zh-CN" sz="2800" b="1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1:1</a:t>
            </a:r>
            <a:endParaRPr lang="zh-CN" altLang="en-US" sz="28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93893" y="5714886"/>
            <a:ext cx="1182199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若向该溶液中再加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Ba(OH)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溶液，离子方程式为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______________________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</a:t>
            </a:r>
            <a:endParaRPr lang="zh-CN" altLang="en-US" sz="2800" dirty="0"/>
          </a:p>
        </p:txBody>
      </p:sp>
      <p:graphicFrame>
        <p:nvGraphicFramePr>
          <p:cNvPr id="23" name="对象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52808587"/>
              </p:ext>
            </p:extLst>
          </p:nvPr>
        </p:nvGraphicFramePr>
        <p:xfrm>
          <a:off x="8035428" y="5671939"/>
          <a:ext cx="4108450" cy="638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190" name="文档" r:id="rId10" imgW="4213571" imgH="654464" progId="Word.Document.12">
                  <p:embed/>
                </p:oleObj>
              </mc:Choice>
              <mc:Fallback>
                <p:oleObj name="文档" r:id="rId10" imgW="4213571" imgH="654464" progId="Word.Document.12">
                  <p:embed/>
                  <p:pic>
                    <p:nvPicPr>
                      <p:cNvPr id="0" name="对象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35428" y="5671939"/>
                        <a:ext cx="4108450" cy="638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矩形 23"/>
          <p:cNvSpPr/>
          <p:nvPr/>
        </p:nvSpPr>
        <p:spPr>
          <a:xfrm>
            <a:off x="6987768" y="2129000"/>
            <a:ext cx="382668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BaSO</a:t>
            </a:r>
            <a:r>
              <a:rPr lang="en-US" altLang="zh-CN" sz="2800" b="1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↓ + NaOH + H</a:t>
            </a:r>
            <a:r>
              <a:rPr lang="en-US" altLang="zh-CN" sz="2800" b="1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endParaRPr lang="zh-CN" altLang="en-US" sz="2800" dirty="0"/>
          </a:p>
        </p:txBody>
      </p:sp>
      <p:sp>
        <p:nvSpPr>
          <p:cNvPr id="25" name="矩形 24"/>
          <p:cNvSpPr/>
          <p:nvPr/>
        </p:nvSpPr>
        <p:spPr>
          <a:xfrm>
            <a:off x="7147174" y="4280708"/>
            <a:ext cx="41681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BaSO</a:t>
            </a:r>
            <a:r>
              <a:rPr lang="en-US" altLang="zh-CN" sz="2800" b="1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↓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 Na</a:t>
            </a:r>
            <a:r>
              <a:rPr lang="en-US" altLang="zh-CN" sz="2800" b="1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</a:t>
            </a:r>
            <a:r>
              <a:rPr lang="en-US" altLang="zh-CN" sz="2800" b="1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+ 2H</a:t>
            </a:r>
            <a:r>
              <a:rPr lang="en-US" altLang="zh-CN" sz="2800" b="1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endParaRPr lang="zh-CN" altLang="en-US" sz="28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0750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5" grpId="0"/>
      <p:bldP spid="16" grpId="0"/>
      <p:bldP spid="18" grpId="0"/>
      <p:bldP spid="19" grpId="0"/>
      <p:bldP spid="20" grpId="0"/>
      <p:bldP spid="21" grpId="0"/>
      <p:bldP spid="22" grpId="0"/>
      <p:bldP spid="3" grpId="0"/>
      <p:bldP spid="24" grpId="0"/>
      <p:bldP spid="25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3"/>
          <p:cNvSpPr txBox="1"/>
          <p:nvPr/>
        </p:nvSpPr>
        <p:spPr bwMode="auto">
          <a:xfrm>
            <a:off x="1714293" y="23150"/>
            <a:ext cx="2213745" cy="615529"/>
          </a:xfrm>
          <a:prstGeom prst="rect">
            <a:avLst/>
          </a:prstGeom>
          <a:noFill/>
        </p:spPr>
        <p:txBody>
          <a:bodyPr lIns="121898" tIns="60948" rIns="121898" bIns="60948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9pPr>
          </a:lstStyle>
          <a:p>
            <a:r>
              <a:rPr lang="zh-CN" altLang="en-US" sz="3200" b="1" dirty="0" smtClean="0">
                <a:solidFill>
                  <a:schemeClr val="bg1"/>
                </a:solidFill>
                <a:latin typeface="+mj-ea"/>
                <a:ea typeface="+mj-ea"/>
                <a:cs typeface="+mn-cs"/>
              </a:rPr>
              <a:t>思维建模</a:t>
            </a:r>
            <a:endParaRPr lang="zh-CN" altLang="en-US" sz="3200" b="1" dirty="0">
              <a:solidFill>
                <a:schemeClr val="bg1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68592" y="693490"/>
            <a:ext cx="11296938" cy="3970318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150000"/>
              </a:lnSpc>
              <a:tabLst>
                <a:tab pos="1890395" algn="l"/>
              </a:tabLst>
            </a:pPr>
            <a:r>
              <a:rPr lang="en-US" altLang="zh-CN" sz="2800" b="1" kern="100" dirty="0">
                <a:solidFill>
                  <a:srgbClr val="0000FF"/>
                </a:solidFill>
                <a:latin typeface="Times New Roman" pitchFamily="18" charset="0"/>
                <a:ea typeface="华文细黑" pitchFamily="2" charset="-122"/>
                <a:cs typeface="Times New Roman"/>
              </a:rPr>
              <a:t>“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 pitchFamily="18" charset="0"/>
                <a:ea typeface="华文细黑" pitchFamily="2" charset="-122"/>
                <a:cs typeface="Times New Roman"/>
              </a:rPr>
              <a:t>定一法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 pitchFamily="18" charset="0"/>
                <a:ea typeface="华文细黑" pitchFamily="2" charset="-122"/>
                <a:cs typeface="Times New Roman"/>
              </a:rPr>
              <a:t>”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 pitchFamily="18" charset="0"/>
                <a:ea typeface="华文细黑" pitchFamily="2" charset="-122"/>
                <a:cs typeface="Times New Roman"/>
              </a:rPr>
              <a:t>书写酸式盐与碱反应的离子方程式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根据相对量将少量物质定为</a:t>
            </a:r>
            <a:r>
              <a:rPr lang="en-US" altLang="zh-CN" sz="2800" b="1" kern="100" dirty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“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1 </a:t>
            </a:r>
            <a:r>
              <a:rPr lang="en-US" altLang="zh-CN" sz="2800" b="1" kern="100" dirty="0" err="1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mol</a:t>
            </a:r>
            <a:r>
              <a:rPr lang="en-US" altLang="zh-CN" sz="2800" b="1" kern="100" dirty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，若少量物质有两种或两种以上离子参加反应，则参加反应离子的物质的量之比与物质组成之比相符。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依据少量物质中离子的物质的量，确定过量物质中实际参加反应的离子的物质的量。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3.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依据</a:t>
            </a:r>
            <a:r>
              <a:rPr lang="en-US" altLang="zh-CN" sz="2800" b="1" kern="100" dirty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先中和后沉淀</a:t>
            </a:r>
            <a:r>
              <a:rPr lang="en-US" altLang="zh-CN" sz="2800" b="1" kern="100" dirty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的思路正确书写离子方程式。</a:t>
            </a:r>
            <a:endParaRPr lang="zh-CN" altLang="zh-CN" sz="2800" kern="100" dirty="0">
              <a:effectLst/>
              <a:latin typeface="宋体"/>
              <a:cs typeface="Courier New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718942" y="5013970"/>
            <a:ext cx="49215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谁不足，谁的系数就定为</a:t>
            </a:r>
            <a:r>
              <a:rPr lang="en-US" altLang="zh-CN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CN" altLang="en-US" sz="32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0713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118542" y="-98598"/>
            <a:ext cx="11617054" cy="6344020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题</a:t>
            </a:r>
            <a:r>
              <a:rPr lang="zh-CN" altLang="zh-CN" sz="2800" b="1" kern="100" dirty="0" smtClean="0">
                <a:solidFill>
                  <a:srgbClr val="0000FF"/>
                </a:solidFill>
                <a:latin typeface="Times New Roman"/>
                <a:cs typeface="Times New Roman"/>
              </a:rPr>
              <a:t>组</a:t>
            </a:r>
            <a:r>
              <a:rPr lang="zh-CN" altLang="en-US" sz="2800" b="1" kern="100" dirty="0" smtClean="0">
                <a:solidFill>
                  <a:srgbClr val="0000FF"/>
                </a:solidFill>
                <a:latin typeface="Times New Roman"/>
                <a:cs typeface="Times New Roman"/>
              </a:rPr>
              <a:t>四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　</a:t>
            </a:r>
            <a:r>
              <a:rPr lang="zh-CN" altLang="en-US" sz="2800" b="1" kern="100" dirty="0" smtClean="0">
                <a:solidFill>
                  <a:srgbClr val="0000FF"/>
                </a:solidFill>
                <a:latin typeface="Times New Roman"/>
                <a:cs typeface="Times New Roman"/>
              </a:rPr>
              <a:t>氧化还原</a:t>
            </a:r>
            <a:r>
              <a:rPr lang="zh-CN" altLang="en-US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反应中</a:t>
            </a:r>
            <a:r>
              <a:rPr lang="zh-CN" altLang="en-US" sz="2800" b="1" kern="100" dirty="0" smtClean="0">
                <a:solidFill>
                  <a:srgbClr val="0000FF"/>
                </a:solidFill>
                <a:latin typeface="Times New Roman"/>
                <a:cs typeface="Times New Roman"/>
              </a:rPr>
              <a:t>涉及“量”的问题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(1)FeBr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溶液与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Cl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反应</a:t>
            </a:r>
            <a:r>
              <a:rPr lang="zh-CN" altLang="en-US" sz="2800" kern="100" dirty="0" smtClean="0">
                <a:latin typeface="Times New Roman"/>
                <a:ea typeface="华文细黑"/>
                <a:cs typeface="Times New Roman"/>
              </a:rPr>
              <a:t>的问题：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en-US" sz="2800" kern="100" dirty="0" smtClean="0">
                <a:latin typeface="Times New Roman"/>
                <a:ea typeface="华文细黑"/>
                <a:cs typeface="Times New Roman"/>
              </a:rPr>
              <a:t>有</a:t>
            </a:r>
            <a:r>
              <a:rPr lang="zh-CN" altLang="en-US" sz="2800" kern="100" dirty="0">
                <a:latin typeface="Times New Roman"/>
                <a:ea typeface="华文细黑"/>
                <a:cs typeface="Times New Roman"/>
              </a:rPr>
              <a:t>下列</a:t>
            </a:r>
            <a:r>
              <a:rPr lang="zh-CN" altLang="en-US" sz="2800" kern="100" dirty="0" smtClean="0">
                <a:latin typeface="Times New Roman"/>
                <a:ea typeface="华文细黑"/>
                <a:cs typeface="Times New Roman"/>
              </a:rPr>
              <a:t>三种情况，分别讨论如下：</a:t>
            </a:r>
            <a:endParaRPr lang="en-US" altLang="zh-CN" sz="1050" kern="100" dirty="0" smtClean="0">
              <a:latin typeface="宋体"/>
              <a:cs typeface="Courier New"/>
            </a:endParaRPr>
          </a:p>
          <a:p>
            <a:pPr marL="457200" indent="-457200" algn="just">
              <a:lnSpc>
                <a:spcPct val="170000"/>
              </a:lnSpc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Cl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en-US" sz="2800" kern="100" dirty="0" smtClean="0">
                <a:latin typeface="Times New Roman"/>
                <a:ea typeface="华文细黑"/>
                <a:cs typeface="Courier New"/>
              </a:rPr>
              <a:t>过量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：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marL="457200" indent="-457200" algn="just">
              <a:lnSpc>
                <a:spcPct val="170000"/>
              </a:lnSpc>
              <a:spcAft>
                <a:spcPts val="0"/>
              </a:spcAft>
              <a:buFont typeface="Wingdings" panose="05000000000000000000" pitchFamily="2" charset="2"/>
              <a:buChar char="Ø"/>
            </a:pP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marL="457200" indent="-457200" algn="just">
              <a:spcAft>
                <a:spcPts val="0"/>
              </a:spcAft>
              <a:buFont typeface="Wingdings" panose="05000000000000000000" pitchFamily="2" charset="2"/>
              <a:buChar char="Ø"/>
            </a:pP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marL="457200" indent="-457200" algn="just">
              <a:lnSpc>
                <a:spcPct val="170000"/>
              </a:lnSpc>
              <a:buFont typeface="Wingdings" panose="05000000000000000000" pitchFamily="2" charset="2"/>
              <a:buChar char="Ø"/>
            </a:pPr>
            <a:r>
              <a:rPr lang="en-US" altLang="zh-CN" sz="2800" kern="100" dirty="0" smtClean="0"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Cl</a:t>
            </a:r>
            <a:r>
              <a:rPr lang="en-US" altLang="zh-CN" sz="2800" kern="100" baseline="-25000" dirty="0" smtClean="0"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2</a:t>
            </a:r>
            <a:r>
              <a:rPr lang="zh-CN" altLang="en-US" sz="2800" kern="100" dirty="0" smtClean="0"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不足</a:t>
            </a:r>
            <a:r>
              <a:rPr lang="zh-CN" altLang="zh-CN" sz="2800" kern="100" dirty="0" smtClean="0"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：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①</a:t>
            </a:r>
            <a:r>
              <a:rPr lang="en-US" altLang="zh-CN" sz="2800" kern="100" dirty="0" smtClean="0"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FeBr</a:t>
            </a:r>
            <a:r>
              <a:rPr lang="en-US" altLang="zh-CN" sz="2800" kern="100" baseline="-25000" dirty="0" smtClean="0"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2</a:t>
            </a:r>
            <a:r>
              <a:rPr lang="zh-CN" altLang="en-US" sz="2800" kern="100" dirty="0"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与</a:t>
            </a:r>
            <a:r>
              <a:rPr lang="en-US" altLang="zh-CN" sz="2800" kern="100" dirty="0" smtClean="0"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Cl</a:t>
            </a:r>
            <a:r>
              <a:rPr lang="en-US" altLang="zh-CN" sz="2800" kern="100" baseline="-25000" dirty="0" smtClean="0"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2</a:t>
            </a:r>
            <a:r>
              <a:rPr lang="zh-CN" altLang="en-US" sz="2800" kern="100" dirty="0" smtClean="0"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物质的量比为</a:t>
            </a:r>
            <a:r>
              <a:rPr lang="en-US" altLang="zh-CN" sz="2800" b="1" kern="100" dirty="0" smtClean="0">
                <a:solidFill>
                  <a:srgbClr val="0000FF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1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:</a:t>
            </a:r>
            <a:r>
              <a:rPr lang="en-US" altLang="zh-CN" sz="2800" b="1" kern="100" dirty="0" smtClean="0">
                <a:solidFill>
                  <a:srgbClr val="0000FF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0.5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zh-CN" sz="2800" kern="100" dirty="0">
              <a:latin typeface="Times New Roman" panose="02020603050405020304" pitchFamily="18" charset="0"/>
              <a:ea typeface="华文细黑"/>
              <a:cs typeface="Times New Roman" panose="02020603050405020304" pitchFamily="18" charset="0"/>
            </a:endParaRPr>
          </a:p>
          <a:p>
            <a:pPr marL="457200" indent="-457200" algn="just">
              <a:lnSpc>
                <a:spcPct val="170000"/>
              </a:lnSpc>
              <a:buFont typeface="Wingdings" panose="05000000000000000000" pitchFamily="2" charset="2"/>
              <a:buChar char="Ø"/>
            </a:pPr>
            <a:r>
              <a:rPr lang="en-US" altLang="zh-CN" sz="2800" kern="100" dirty="0"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Cl</a:t>
            </a:r>
            <a:r>
              <a:rPr lang="en-US" altLang="zh-CN" sz="2800" kern="100" baseline="-25000" dirty="0"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2</a:t>
            </a:r>
            <a:r>
              <a:rPr lang="zh-CN" altLang="en-US" sz="2800" kern="100" dirty="0"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不足</a:t>
            </a:r>
            <a:r>
              <a:rPr lang="zh-CN" altLang="zh-CN" sz="2800" kern="100" dirty="0" smtClean="0"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：</a:t>
            </a:r>
            <a:r>
              <a:rPr lang="zh-CN" altLang="en-US" sz="2800" dirty="0" smtClean="0"/>
              <a:t>②</a:t>
            </a:r>
            <a:r>
              <a:rPr lang="en-US" altLang="zh-CN" sz="2800" kern="100" dirty="0" smtClean="0"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FeBr</a:t>
            </a:r>
            <a:r>
              <a:rPr lang="en-US" altLang="zh-CN" sz="2800" kern="100" baseline="-25000" dirty="0" smtClean="0"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2</a:t>
            </a:r>
            <a:r>
              <a:rPr lang="zh-CN" altLang="en-US" sz="2800" kern="100" dirty="0"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与</a:t>
            </a:r>
            <a:r>
              <a:rPr lang="en-US" altLang="zh-CN" sz="2800" kern="100" dirty="0"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Cl</a:t>
            </a:r>
            <a:r>
              <a:rPr lang="en-US" altLang="zh-CN" sz="2800" kern="100" baseline="-25000" dirty="0"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2</a:t>
            </a:r>
            <a:r>
              <a:rPr lang="zh-CN" altLang="en-US" sz="2800" kern="100" dirty="0"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物质的量比为</a:t>
            </a:r>
            <a:r>
              <a:rPr lang="en-US" altLang="zh-CN" sz="2800" b="1" kern="100" dirty="0" smtClean="0">
                <a:solidFill>
                  <a:srgbClr val="0000FF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1:1</a:t>
            </a:r>
            <a:endParaRPr lang="en-US" altLang="zh-CN" sz="2800" b="1" kern="100" dirty="0">
              <a:solidFill>
                <a:srgbClr val="0000FF"/>
              </a:solidFill>
              <a:latin typeface="Times New Roman" panose="02020603050405020304" pitchFamily="18" charset="0"/>
              <a:ea typeface="华文细黑"/>
              <a:cs typeface="Times New Roman" panose="02020603050405020304" pitchFamily="18" charset="0"/>
            </a:endParaRPr>
          </a:p>
          <a:p>
            <a:pPr marL="457200" indent="-457200" algn="just">
              <a:lnSpc>
                <a:spcPct val="170000"/>
              </a:lnSpc>
              <a:buFont typeface="Wingdings" panose="05000000000000000000" pitchFamily="2" charset="2"/>
              <a:buChar char="Ø"/>
            </a:pPr>
            <a:endParaRPr lang="zh-CN" altLang="zh-CN" sz="1050" kern="100" dirty="0">
              <a:latin typeface="宋体"/>
              <a:cs typeface="Courier New"/>
            </a:endParaRPr>
          </a:p>
        </p:txBody>
      </p:sp>
      <p:sp>
        <p:nvSpPr>
          <p:cNvPr id="7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10526654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8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11028832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0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11506868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1" name="矩形 10"/>
          <p:cNvSpPr/>
          <p:nvPr/>
        </p:nvSpPr>
        <p:spPr>
          <a:xfrm>
            <a:off x="0" y="6692171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314206" y="693490"/>
            <a:ext cx="46426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 smtClean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氧化性：</a:t>
            </a:r>
            <a:r>
              <a:rPr lang="en-US" altLang="zh-CN" sz="2800" b="1" dirty="0" smtClean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</a:t>
            </a:r>
            <a:r>
              <a:rPr lang="en-US" altLang="zh-CN" sz="2800" b="1" baseline="-25000" dirty="0" smtClean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800" b="1" dirty="0" smtClean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&gt; Br</a:t>
            </a:r>
            <a:r>
              <a:rPr lang="en-US" altLang="zh-CN" sz="2800" b="1" baseline="-25000" dirty="0" smtClean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800" b="1" dirty="0" smtClean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&gt; Fe</a:t>
            </a:r>
            <a:r>
              <a:rPr lang="en-US" altLang="zh-CN" sz="2800" b="1" baseline="30000" dirty="0" smtClean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3+ </a:t>
            </a:r>
            <a:r>
              <a:rPr lang="en-US" altLang="zh-CN" sz="2800" b="1" dirty="0" smtClean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 I</a:t>
            </a:r>
            <a:r>
              <a:rPr lang="en-US" altLang="zh-CN" sz="2800" b="1" baseline="-25000" dirty="0" smtClean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CN" altLang="en-US" sz="2800" b="1" baseline="-25000" dirty="0">
              <a:solidFill>
                <a:srgbClr val="0000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296716" y="1269554"/>
            <a:ext cx="46455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还原性</a:t>
            </a:r>
            <a:r>
              <a:rPr lang="zh-CN" altLang="en-US" sz="2800" b="1" dirty="0" smtClean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CN" sz="2800" b="1" dirty="0" err="1" smtClean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</a:t>
            </a:r>
            <a:r>
              <a:rPr lang="en-US" altLang="zh-CN" sz="2800" b="1" baseline="30000" dirty="0" smtClean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altLang="zh-CN" sz="2800" b="1" dirty="0" smtClean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 Br</a:t>
            </a:r>
            <a:r>
              <a:rPr lang="en-US" altLang="zh-CN" sz="2800" b="1" baseline="30000" dirty="0" smtClean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altLang="zh-CN" sz="2800" b="1" dirty="0" smtClean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 Fe</a:t>
            </a:r>
            <a:r>
              <a:rPr lang="en-US" altLang="zh-CN" sz="2800" b="1" baseline="30000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800" b="1" baseline="30000" dirty="0" smtClean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n-US" altLang="zh-CN" sz="2800" b="1" dirty="0" smtClean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 I</a:t>
            </a:r>
            <a:r>
              <a:rPr lang="en-US" altLang="zh-CN" sz="2800" b="1" baseline="30000" dirty="0" smtClean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endParaRPr lang="zh-CN" altLang="en-US" sz="2800" b="1" baseline="-25000" dirty="0">
              <a:solidFill>
                <a:srgbClr val="0000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350790" y="2061642"/>
            <a:ext cx="32955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</a:t>
            </a:r>
            <a:r>
              <a:rPr lang="en-US" altLang="zh-CN" sz="2800" b="1" baseline="30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800" b="1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zh-CN" altLang="en-US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与 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</a:t>
            </a:r>
            <a:r>
              <a:rPr lang="en-US" altLang="zh-CN" sz="2800" b="1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zh-CN" altLang="en-US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均被氧化</a:t>
            </a:r>
            <a:endParaRPr lang="zh-CN" altLang="en-US" sz="28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56482" y="3266614"/>
            <a:ext cx="67788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</a:t>
            </a:r>
            <a:r>
              <a:rPr lang="en-US" altLang="zh-CN" sz="2800" b="1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2+ 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zh-CN" altLang="en-US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</a:t>
            </a:r>
            <a:r>
              <a:rPr lang="en-US" altLang="zh-CN" sz="2800" b="1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+ 3Cl</a:t>
            </a:r>
            <a:r>
              <a:rPr lang="en-US" altLang="zh-CN" sz="28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=== 2Fe</a:t>
            </a:r>
            <a:r>
              <a:rPr lang="en-US" altLang="zh-CN" sz="2800" b="1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3+ 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+ 2Br</a:t>
            </a:r>
            <a:r>
              <a:rPr lang="en-US" altLang="zh-CN" sz="28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+ 6Cl</a:t>
            </a:r>
            <a:r>
              <a:rPr lang="en-US" altLang="zh-CN" sz="2800" b="1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endParaRPr lang="zh-CN" altLang="en-US" sz="2800" b="1" baseline="30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982638" y="2690550"/>
            <a:ext cx="5085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FeBr</a:t>
            </a:r>
            <a:r>
              <a:rPr lang="en-US" altLang="zh-CN" sz="28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800" b="1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+ 3/2Cl</a:t>
            </a:r>
            <a:r>
              <a:rPr lang="en-US" altLang="zh-CN" sz="28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=== FeCl</a:t>
            </a:r>
            <a:r>
              <a:rPr lang="en-US" altLang="zh-CN" sz="28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sz="2800" b="1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 Br</a:t>
            </a:r>
            <a:r>
              <a:rPr lang="en-US" altLang="zh-CN" sz="28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CN" altLang="en-US" sz="2800" b="1" baseline="30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327846" y="2061642"/>
            <a:ext cx="46639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n(Cl</a:t>
            </a:r>
            <a:r>
              <a:rPr lang="en-US" altLang="zh-CN" sz="2800" b="1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: n(FeBr</a:t>
            </a:r>
            <a:r>
              <a:rPr lang="en-US" altLang="zh-CN" sz="28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800" b="1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≥ 1.5</a:t>
            </a:r>
            <a:endParaRPr lang="zh-CN" altLang="en-US" sz="2800" b="1" baseline="30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031310" y="3573810"/>
            <a:ext cx="51362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</a:t>
            </a:r>
            <a:r>
              <a:rPr lang="en-US" altLang="zh-CN" sz="2800" b="1" baseline="30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800" b="1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zh-CN" altLang="en-US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完全被氧化，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 </a:t>
            </a:r>
            <a:r>
              <a:rPr lang="en-US" altLang="zh-CN" sz="2800" b="1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未被氧化</a:t>
            </a:r>
            <a:endParaRPr lang="zh-CN" altLang="en-US" sz="28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63138" y="4634766"/>
            <a:ext cx="46839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2Fe</a:t>
            </a:r>
            <a:r>
              <a:rPr lang="en-US" altLang="zh-CN" sz="2800" b="1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2+ 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zh-CN" altLang="en-US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</a:t>
            </a:r>
            <a:r>
              <a:rPr lang="en-US" altLang="zh-CN" sz="28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=== 2Fe</a:t>
            </a:r>
            <a:r>
              <a:rPr lang="en-US" altLang="zh-CN" sz="2800" b="1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3+ 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+ 2Cl</a:t>
            </a:r>
            <a:r>
              <a:rPr lang="en-US" altLang="zh-CN" sz="2800" b="1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endParaRPr lang="zh-CN" altLang="en-US" sz="2800" b="1" baseline="30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656756" y="4908284"/>
            <a:ext cx="54969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</a:t>
            </a:r>
            <a:r>
              <a:rPr lang="en-US" altLang="zh-CN" sz="2800" b="1" baseline="30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800" b="1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zh-CN" altLang="en-US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完全被氧化，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 </a:t>
            </a:r>
            <a:r>
              <a:rPr lang="en-US" altLang="zh-CN" sz="2800" b="1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部分被氧化</a:t>
            </a:r>
            <a:endParaRPr lang="zh-CN" altLang="en-US" sz="28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63138" y="5878066"/>
            <a:ext cx="64841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</a:t>
            </a:r>
            <a:r>
              <a:rPr lang="en-US" altLang="zh-CN" sz="2800" b="1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2+ 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zh-CN" altLang="en-US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</a:t>
            </a:r>
            <a:r>
              <a:rPr lang="en-US" altLang="zh-CN" sz="2800" b="1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+ 2Cl</a:t>
            </a:r>
            <a:r>
              <a:rPr lang="en-US" altLang="zh-CN" sz="28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=== 2Fe</a:t>
            </a:r>
            <a:r>
              <a:rPr lang="en-US" altLang="zh-CN" sz="2800" b="1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3+ 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 Br</a:t>
            </a:r>
            <a:r>
              <a:rPr lang="en-US" altLang="zh-CN" sz="28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+ 4Cl</a:t>
            </a:r>
            <a:r>
              <a:rPr lang="en-US" altLang="zh-CN" sz="2800" b="1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endParaRPr lang="zh-CN" altLang="en-US" sz="2800" b="1" baseline="30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9228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9" grpId="0"/>
      <p:bldP spid="20" grpId="0"/>
      <p:bldP spid="21" grpId="0"/>
      <p:bldP spid="22" grpId="0"/>
      <p:bldP spid="23" grpId="0"/>
      <p:bldP spid="24" grpId="0"/>
      <p:bldP spid="26" grpId="0"/>
      <p:bldP spid="27" grpId="0"/>
      <p:bldP spid="28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190550" y="-105914"/>
            <a:ext cx="11617054" cy="6344020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题</a:t>
            </a:r>
            <a:r>
              <a:rPr lang="zh-CN" altLang="zh-CN" sz="2800" b="1" kern="100" dirty="0" smtClean="0">
                <a:solidFill>
                  <a:srgbClr val="0000FF"/>
                </a:solidFill>
                <a:latin typeface="Times New Roman"/>
                <a:cs typeface="Times New Roman"/>
              </a:rPr>
              <a:t>组</a:t>
            </a:r>
            <a:r>
              <a:rPr lang="zh-CN" altLang="en-US" sz="2800" b="1" kern="100" dirty="0" smtClean="0">
                <a:solidFill>
                  <a:srgbClr val="0000FF"/>
                </a:solidFill>
                <a:latin typeface="Times New Roman"/>
                <a:cs typeface="Times New Roman"/>
              </a:rPr>
              <a:t>四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　</a:t>
            </a:r>
            <a:r>
              <a:rPr lang="zh-CN" altLang="en-US" sz="2800" b="1" kern="100" dirty="0" smtClean="0">
                <a:solidFill>
                  <a:srgbClr val="0000FF"/>
                </a:solidFill>
                <a:latin typeface="Times New Roman"/>
                <a:cs typeface="Times New Roman"/>
              </a:rPr>
              <a:t>氧化还原</a:t>
            </a:r>
            <a:r>
              <a:rPr lang="zh-CN" altLang="en-US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反应中</a:t>
            </a:r>
            <a:r>
              <a:rPr lang="zh-CN" altLang="en-US" sz="2800" b="1" kern="100" dirty="0" smtClean="0">
                <a:solidFill>
                  <a:srgbClr val="0000FF"/>
                </a:solidFill>
                <a:latin typeface="Times New Roman"/>
                <a:cs typeface="Times New Roman"/>
              </a:rPr>
              <a:t>涉及“量”的问题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(2)FeI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溶液与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Cl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反应</a:t>
            </a:r>
            <a:r>
              <a:rPr lang="zh-CN" altLang="en-US" sz="2800" kern="100" dirty="0" smtClean="0">
                <a:latin typeface="Times New Roman"/>
                <a:ea typeface="华文细黑"/>
                <a:cs typeface="Times New Roman"/>
              </a:rPr>
              <a:t>的问题：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en-US" sz="2800" kern="100" dirty="0" smtClean="0">
                <a:latin typeface="Times New Roman"/>
                <a:ea typeface="华文细黑"/>
                <a:cs typeface="Times New Roman"/>
              </a:rPr>
              <a:t>有</a:t>
            </a:r>
            <a:r>
              <a:rPr lang="zh-CN" altLang="en-US" sz="2800" kern="100" dirty="0">
                <a:latin typeface="Times New Roman"/>
                <a:ea typeface="华文细黑"/>
                <a:cs typeface="Times New Roman"/>
              </a:rPr>
              <a:t>下列</a:t>
            </a:r>
            <a:r>
              <a:rPr lang="zh-CN" altLang="en-US" sz="2800" kern="100" dirty="0" smtClean="0">
                <a:latin typeface="Times New Roman"/>
                <a:ea typeface="华文细黑"/>
                <a:cs typeface="Times New Roman"/>
              </a:rPr>
              <a:t>三种情况，分别讨论如下：</a:t>
            </a:r>
            <a:endParaRPr lang="en-US" altLang="zh-CN" sz="1050" kern="100" dirty="0" smtClean="0">
              <a:latin typeface="宋体"/>
              <a:cs typeface="Courier New"/>
            </a:endParaRPr>
          </a:p>
          <a:p>
            <a:pPr marL="457200" indent="-457200" algn="just">
              <a:lnSpc>
                <a:spcPct val="170000"/>
              </a:lnSpc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Cl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en-US" sz="2800" kern="100" dirty="0" smtClean="0">
                <a:latin typeface="Times New Roman"/>
                <a:ea typeface="华文细黑"/>
                <a:cs typeface="Courier New"/>
              </a:rPr>
              <a:t>过量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：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marL="457200" indent="-457200" algn="just">
              <a:lnSpc>
                <a:spcPct val="170000"/>
              </a:lnSpc>
              <a:spcAft>
                <a:spcPts val="0"/>
              </a:spcAft>
              <a:buFont typeface="Wingdings" panose="05000000000000000000" pitchFamily="2" charset="2"/>
              <a:buChar char="Ø"/>
            </a:pP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marL="457200" indent="-457200" algn="just">
              <a:spcAft>
                <a:spcPts val="0"/>
              </a:spcAft>
              <a:buFont typeface="Wingdings" panose="05000000000000000000" pitchFamily="2" charset="2"/>
              <a:buChar char="Ø"/>
            </a:pP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marL="457200" indent="-457200" algn="just">
              <a:lnSpc>
                <a:spcPct val="170000"/>
              </a:lnSpc>
              <a:buFont typeface="Wingdings" panose="05000000000000000000" pitchFamily="2" charset="2"/>
              <a:buChar char="Ø"/>
            </a:pPr>
            <a:r>
              <a:rPr lang="en-US" altLang="zh-CN" sz="2800" kern="100" dirty="0" smtClean="0"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Cl</a:t>
            </a:r>
            <a:r>
              <a:rPr lang="en-US" altLang="zh-CN" sz="2800" kern="100" baseline="-25000" dirty="0" smtClean="0"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2</a:t>
            </a:r>
            <a:r>
              <a:rPr lang="zh-CN" altLang="en-US" sz="2800" kern="100" dirty="0" smtClean="0"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不足</a:t>
            </a:r>
            <a:r>
              <a:rPr lang="zh-CN" altLang="zh-CN" sz="2800" kern="100" dirty="0" smtClean="0"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：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①</a:t>
            </a:r>
            <a:r>
              <a:rPr lang="en-US" altLang="zh-CN" sz="2800" kern="100" dirty="0" smtClean="0"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FeI</a:t>
            </a:r>
            <a:r>
              <a:rPr lang="en-US" altLang="zh-CN" sz="2800" kern="100" baseline="-25000" dirty="0" smtClean="0"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2</a:t>
            </a:r>
            <a:r>
              <a:rPr lang="zh-CN" altLang="en-US" sz="2800" kern="100" dirty="0"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与</a:t>
            </a:r>
            <a:r>
              <a:rPr lang="en-US" altLang="zh-CN" sz="2800" kern="100" dirty="0" smtClean="0"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Cl</a:t>
            </a:r>
            <a:r>
              <a:rPr lang="en-US" altLang="zh-CN" sz="2800" kern="100" baseline="-25000" dirty="0" smtClean="0"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2</a:t>
            </a:r>
            <a:r>
              <a:rPr lang="zh-CN" altLang="en-US" sz="2800" kern="100" dirty="0" smtClean="0"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物质的量比为</a:t>
            </a:r>
            <a:r>
              <a:rPr lang="en-US" altLang="zh-CN" sz="2800" b="1" kern="100" dirty="0" smtClean="0">
                <a:solidFill>
                  <a:srgbClr val="0000FF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1:1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zh-CN" sz="2800" kern="100" dirty="0">
              <a:latin typeface="Times New Roman" panose="02020603050405020304" pitchFamily="18" charset="0"/>
              <a:ea typeface="华文细黑"/>
              <a:cs typeface="Times New Roman" panose="02020603050405020304" pitchFamily="18" charset="0"/>
            </a:endParaRPr>
          </a:p>
          <a:p>
            <a:pPr marL="457200" indent="-457200" algn="just">
              <a:lnSpc>
                <a:spcPct val="170000"/>
              </a:lnSpc>
              <a:buFont typeface="Wingdings" panose="05000000000000000000" pitchFamily="2" charset="2"/>
              <a:buChar char="Ø"/>
            </a:pPr>
            <a:r>
              <a:rPr lang="en-US" altLang="zh-CN" sz="2800" kern="100" dirty="0"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Cl</a:t>
            </a:r>
            <a:r>
              <a:rPr lang="en-US" altLang="zh-CN" sz="2800" kern="100" baseline="-25000" dirty="0"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2</a:t>
            </a:r>
            <a:r>
              <a:rPr lang="zh-CN" altLang="en-US" sz="2800" kern="100" dirty="0"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不足</a:t>
            </a:r>
            <a:r>
              <a:rPr lang="zh-CN" altLang="zh-CN" sz="2800" kern="100" dirty="0" smtClean="0"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：</a:t>
            </a:r>
            <a:r>
              <a:rPr lang="zh-CN" altLang="en-US" sz="2800" dirty="0"/>
              <a:t> </a:t>
            </a:r>
            <a:r>
              <a:rPr lang="zh-CN" altLang="en-US" sz="2800" dirty="0" smtClean="0"/>
              <a:t>②</a:t>
            </a:r>
            <a:r>
              <a:rPr lang="en-US" altLang="zh-CN" sz="2800" kern="100" dirty="0" smtClean="0"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FeI</a:t>
            </a:r>
            <a:r>
              <a:rPr lang="en-US" altLang="zh-CN" sz="2800" kern="100" baseline="-25000" dirty="0" smtClean="0"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2</a:t>
            </a:r>
            <a:r>
              <a:rPr lang="zh-CN" altLang="en-US" sz="2800" kern="100" dirty="0"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与</a:t>
            </a:r>
            <a:r>
              <a:rPr lang="en-US" altLang="zh-CN" sz="2800" kern="100" dirty="0"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Cl</a:t>
            </a:r>
            <a:r>
              <a:rPr lang="en-US" altLang="zh-CN" sz="2800" kern="100" baseline="-25000" dirty="0"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2</a:t>
            </a:r>
            <a:r>
              <a:rPr lang="zh-CN" altLang="en-US" sz="2800" kern="100" dirty="0"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物质的量比为</a:t>
            </a:r>
            <a:r>
              <a:rPr lang="en-US" altLang="zh-CN" sz="2800" b="1" kern="100" dirty="0" smtClean="0">
                <a:solidFill>
                  <a:srgbClr val="0000FF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1:1.25 (4:5)</a:t>
            </a:r>
            <a:endParaRPr lang="en-US" altLang="zh-CN" sz="2800" b="1" kern="100" dirty="0">
              <a:solidFill>
                <a:srgbClr val="0000FF"/>
              </a:solidFill>
              <a:latin typeface="Times New Roman" panose="02020603050405020304" pitchFamily="18" charset="0"/>
              <a:ea typeface="华文细黑"/>
              <a:cs typeface="Times New Roman" panose="02020603050405020304" pitchFamily="18" charset="0"/>
            </a:endParaRPr>
          </a:p>
          <a:p>
            <a:pPr marL="457200" indent="-457200" algn="just">
              <a:lnSpc>
                <a:spcPct val="170000"/>
              </a:lnSpc>
              <a:buFont typeface="Wingdings" panose="05000000000000000000" pitchFamily="2" charset="2"/>
              <a:buChar char="Ø"/>
            </a:pPr>
            <a:endParaRPr lang="zh-CN" altLang="zh-CN" sz="1050" kern="100" dirty="0">
              <a:latin typeface="宋体"/>
              <a:cs typeface="Courier New"/>
            </a:endParaRPr>
          </a:p>
        </p:txBody>
      </p:sp>
      <p:sp>
        <p:nvSpPr>
          <p:cNvPr id="7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10526654" y="-98401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8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11028832" y="-98401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0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11506868" y="-98401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1" name="矩形 10"/>
          <p:cNvSpPr/>
          <p:nvPr/>
        </p:nvSpPr>
        <p:spPr>
          <a:xfrm>
            <a:off x="0" y="6692171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386214" y="686174"/>
            <a:ext cx="46426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 smtClean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氧化性：</a:t>
            </a:r>
            <a:r>
              <a:rPr lang="en-US" altLang="zh-CN" sz="2800" b="1" dirty="0" smtClean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</a:t>
            </a:r>
            <a:r>
              <a:rPr lang="en-US" altLang="zh-CN" sz="2800" b="1" baseline="-25000" dirty="0" smtClean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800" b="1" dirty="0" smtClean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&gt; Br</a:t>
            </a:r>
            <a:r>
              <a:rPr lang="en-US" altLang="zh-CN" sz="2800" b="1" baseline="-25000" dirty="0" smtClean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800" b="1" dirty="0" smtClean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&gt; Fe</a:t>
            </a:r>
            <a:r>
              <a:rPr lang="en-US" altLang="zh-CN" sz="2800" b="1" baseline="30000" dirty="0" smtClean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3+ </a:t>
            </a:r>
            <a:r>
              <a:rPr lang="en-US" altLang="zh-CN" sz="2800" b="1" dirty="0" smtClean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 I</a:t>
            </a:r>
            <a:r>
              <a:rPr lang="en-US" altLang="zh-CN" sz="2800" b="1" baseline="-25000" dirty="0" smtClean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CN" altLang="en-US" sz="2800" b="1" baseline="-25000" dirty="0">
              <a:solidFill>
                <a:srgbClr val="0000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368724" y="1262238"/>
            <a:ext cx="46455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还原性</a:t>
            </a:r>
            <a:r>
              <a:rPr lang="zh-CN" altLang="en-US" sz="2800" b="1" dirty="0" smtClean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CN" sz="2800" b="1" dirty="0" err="1" smtClean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</a:t>
            </a:r>
            <a:r>
              <a:rPr lang="en-US" altLang="zh-CN" sz="2800" b="1" baseline="30000" dirty="0" smtClean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altLang="zh-CN" sz="2800" b="1" dirty="0" smtClean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 Br</a:t>
            </a:r>
            <a:r>
              <a:rPr lang="en-US" altLang="zh-CN" sz="2800" b="1" baseline="30000" dirty="0" smtClean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altLang="zh-CN" sz="2800" b="1" dirty="0" smtClean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 Fe</a:t>
            </a:r>
            <a:r>
              <a:rPr lang="en-US" altLang="zh-CN" sz="2800" b="1" baseline="30000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800" b="1" baseline="30000" dirty="0" smtClean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n-US" altLang="zh-CN" sz="2800" b="1" dirty="0" smtClean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 I</a:t>
            </a:r>
            <a:r>
              <a:rPr lang="en-US" altLang="zh-CN" sz="2800" b="1" baseline="30000" dirty="0" smtClean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endParaRPr lang="zh-CN" altLang="en-US" sz="2800" b="1" baseline="-25000" dirty="0">
              <a:solidFill>
                <a:srgbClr val="0000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422798" y="2054326"/>
            <a:ext cx="30508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</a:t>
            </a:r>
            <a:r>
              <a:rPr lang="en-US" altLang="zh-CN" sz="2800" b="1" baseline="30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800" b="1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zh-CN" altLang="en-US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与 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800" b="1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zh-CN" altLang="en-US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均被氧化</a:t>
            </a:r>
            <a:endParaRPr lang="zh-CN" altLang="en-US" sz="28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828490" y="3259298"/>
            <a:ext cx="67788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</a:t>
            </a:r>
            <a:r>
              <a:rPr lang="en-US" altLang="zh-CN" sz="2800" b="1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2+ 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zh-CN" altLang="en-US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800" b="1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+ 3Cl</a:t>
            </a:r>
            <a:r>
              <a:rPr lang="en-US" altLang="zh-CN" sz="28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=== 2Fe</a:t>
            </a:r>
            <a:r>
              <a:rPr lang="en-US" altLang="zh-CN" sz="2800" b="1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3+ 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+ 2I</a:t>
            </a:r>
            <a:r>
              <a:rPr lang="en-US" altLang="zh-CN" sz="28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+ 6Cl</a:t>
            </a:r>
            <a:r>
              <a:rPr lang="en-US" altLang="zh-CN" sz="2800" b="1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endParaRPr lang="zh-CN" altLang="en-US" sz="2800" b="1" baseline="30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910630" y="2631775"/>
            <a:ext cx="5085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FeI</a:t>
            </a:r>
            <a:r>
              <a:rPr lang="en-US" altLang="zh-CN" sz="28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800" b="1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+ 3/2Cl</a:t>
            </a:r>
            <a:r>
              <a:rPr lang="en-US" altLang="zh-CN" sz="28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=== FeCl</a:t>
            </a:r>
            <a:r>
              <a:rPr lang="en-US" altLang="zh-CN" sz="28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sz="2800" b="1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 I</a:t>
            </a:r>
            <a:r>
              <a:rPr lang="en-US" altLang="zh-CN" sz="28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CN" altLang="en-US" sz="2800" b="1" baseline="30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399854" y="2054326"/>
            <a:ext cx="46639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n(Cl</a:t>
            </a:r>
            <a:r>
              <a:rPr lang="en-US" altLang="zh-CN" sz="2800" b="1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: n(FeI</a:t>
            </a:r>
            <a:r>
              <a:rPr lang="en-US" altLang="zh-CN" sz="28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800" b="1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≥ 1.5</a:t>
            </a:r>
            <a:endParaRPr lang="zh-CN" altLang="en-US" sz="2800" b="1" baseline="30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268825" y="3619338"/>
            <a:ext cx="48750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800" b="1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zh-CN" altLang="en-US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完全被氧化，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</a:t>
            </a:r>
            <a:r>
              <a:rPr lang="en-US" altLang="zh-CN" sz="2800" b="1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2+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未被氧化</a:t>
            </a:r>
            <a:endParaRPr lang="zh-CN" altLang="en-US" sz="28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907154" y="4627450"/>
            <a:ext cx="46839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2I</a:t>
            </a:r>
            <a:r>
              <a:rPr lang="en-US" altLang="zh-CN" sz="2800" b="1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zh-CN" altLang="en-US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</a:t>
            </a:r>
            <a:r>
              <a:rPr lang="en-US" altLang="zh-CN" sz="28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=== I</a:t>
            </a:r>
            <a:r>
              <a:rPr lang="en-US" altLang="zh-CN" sz="28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800" b="1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+ 2Cl</a:t>
            </a:r>
            <a:r>
              <a:rPr lang="en-US" altLang="zh-CN" sz="2800" b="1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endParaRPr lang="zh-CN" altLang="en-US" sz="2800" b="1" baseline="30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153346" y="4790630"/>
            <a:ext cx="50625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800" b="1" baseline="30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zh-CN" altLang="en-US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完全被氧化，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Fe</a:t>
            </a:r>
            <a:r>
              <a:rPr lang="en-US" altLang="zh-CN" sz="2800" b="1" baseline="30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2+</a:t>
            </a:r>
            <a:r>
              <a:rPr lang="zh-CN" altLang="en-US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部分被氧化</a:t>
            </a:r>
            <a:endParaRPr lang="zh-CN" altLang="en-US" sz="28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835146" y="5878066"/>
            <a:ext cx="64841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</a:t>
            </a:r>
            <a:r>
              <a:rPr lang="en-US" altLang="zh-CN" sz="2800" b="1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2+ 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zh-CN" altLang="en-US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800" b="1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n-US" altLang="zh-CN" sz="28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</a:t>
            </a:r>
            <a:r>
              <a:rPr lang="en-US" altLang="zh-CN" sz="28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=== 2Fe</a:t>
            </a:r>
            <a:r>
              <a:rPr lang="en-US" altLang="zh-CN" sz="2800" b="1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3+ 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+ 4I</a:t>
            </a:r>
            <a:r>
              <a:rPr lang="en-US" altLang="zh-CN" sz="28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+ 10Cl</a:t>
            </a:r>
            <a:r>
              <a:rPr lang="en-US" altLang="zh-CN" sz="2800" b="1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endParaRPr lang="zh-CN" altLang="en-US" sz="2800" b="1" baseline="30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8349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9" grpId="0"/>
      <p:bldP spid="20" grpId="0"/>
      <p:bldP spid="21" grpId="0"/>
      <p:bldP spid="22" grpId="0"/>
      <p:bldP spid="23" grpId="0"/>
      <p:bldP spid="24" grpId="0"/>
      <p:bldP spid="26" grpId="0"/>
      <p:bldP spid="27" grpId="0"/>
      <p:bldP spid="28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190550" y="189434"/>
            <a:ext cx="11617054" cy="5078289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题</a:t>
            </a:r>
            <a:r>
              <a:rPr lang="zh-CN" altLang="zh-CN" sz="2800" b="1" kern="100" dirty="0" smtClean="0">
                <a:solidFill>
                  <a:srgbClr val="0000FF"/>
                </a:solidFill>
                <a:latin typeface="Times New Roman"/>
                <a:cs typeface="Times New Roman"/>
              </a:rPr>
              <a:t>组</a:t>
            </a:r>
            <a:r>
              <a:rPr lang="zh-CN" altLang="en-US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五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　</a:t>
            </a:r>
            <a:r>
              <a:rPr lang="zh-CN" altLang="en-US" sz="2800" b="1" kern="100" dirty="0" smtClean="0">
                <a:solidFill>
                  <a:srgbClr val="0000FF"/>
                </a:solidFill>
                <a:latin typeface="Times New Roman"/>
                <a:cs typeface="Times New Roman"/>
              </a:rPr>
              <a:t>明矾</a:t>
            </a:r>
            <a:r>
              <a:rPr lang="en-US" altLang="zh-CN" sz="2800" b="1" kern="100" dirty="0" err="1" smtClean="0">
                <a:solidFill>
                  <a:srgbClr val="0000FF"/>
                </a:solidFill>
                <a:latin typeface="Times New Roman"/>
                <a:cs typeface="Times New Roman"/>
              </a:rPr>
              <a:t>KAl</a:t>
            </a:r>
            <a:r>
              <a:rPr lang="en-US" altLang="zh-CN" sz="2800" b="1" kern="100" dirty="0" smtClean="0">
                <a:solidFill>
                  <a:srgbClr val="0000FF"/>
                </a:solidFill>
                <a:latin typeface="Times New Roman"/>
                <a:cs typeface="Times New Roman"/>
              </a:rPr>
              <a:t>(SO</a:t>
            </a:r>
            <a:r>
              <a:rPr lang="en-US" altLang="zh-CN" sz="2800" b="1" kern="100" baseline="-25000" dirty="0" smtClean="0">
                <a:solidFill>
                  <a:srgbClr val="0000FF"/>
                </a:solidFill>
                <a:latin typeface="Times New Roman"/>
                <a:cs typeface="Times New Roman"/>
              </a:rPr>
              <a:t>4</a:t>
            </a:r>
            <a:r>
              <a:rPr lang="en-US" altLang="zh-CN" sz="2800" b="1" kern="100" dirty="0" smtClean="0">
                <a:solidFill>
                  <a:srgbClr val="0000FF"/>
                </a:solidFill>
                <a:latin typeface="Times New Roman"/>
                <a:cs typeface="Times New Roman"/>
              </a:rPr>
              <a:t>)</a:t>
            </a:r>
            <a:r>
              <a:rPr lang="en-US" altLang="zh-CN" sz="2800" b="1" kern="100" baseline="-25000" dirty="0" smtClean="0">
                <a:solidFill>
                  <a:srgbClr val="0000FF"/>
                </a:solidFill>
                <a:latin typeface="Times New Roman"/>
                <a:cs typeface="Times New Roman"/>
              </a:rPr>
              <a:t>2</a:t>
            </a:r>
            <a:r>
              <a:rPr lang="zh-CN" altLang="en-US" sz="2800" b="1" kern="100" dirty="0" smtClean="0">
                <a:solidFill>
                  <a:srgbClr val="0000FF"/>
                </a:solidFill>
                <a:latin typeface="Times New Roman"/>
                <a:cs typeface="Times New Roman"/>
              </a:rPr>
              <a:t>中涉及“量”的问题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(3)</a:t>
            </a:r>
            <a:r>
              <a:rPr lang="zh-CN" altLang="en-US" sz="2800" kern="100" dirty="0" smtClean="0">
                <a:latin typeface="Times New Roman"/>
                <a:ea typeface="华文细黑"/>
                <a:cs typeface="Courier New"/>
              </a:rPr>
              <a:t>向明矾溶液中逐滴滴加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Ba(OH)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溶液</a:t>
            </a:r>
            <a:r>
              <a:rPr lang="zh-CN" altLang="en-US" sz="2800" kern="100" dirty="0" smtClean="0">
                <a:latin typeface="Times New Roman"/>
                <a:ea typeface="华文细黑"/>
                <a:cs typeface="Times New Roman"/>
              </a:rPr>
              <a:t>使</a:t>
            </a:r>
            <a:r>
              <a:rPr lang="en-US" altLang="zh-CN" sz="2800" kern="100" dirty="0" smtClean="0">
                <a:latin typeface="Times New Roman"/>
                <a:ea typeface="华文细黑"/>
                <a:cs typeface="Times New Roman"/>
              </a:rPr>
              <a:t>SO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Times New Roman"/>
              </a:rPr>
              <a:t>4</a:t>
            </a:r>
            <a:r>
              <a:rPr lang="en-US" altLang="zh-CN" sz="2800" kern="100" baseline="30000" dirty="0" smtClean="0">
                <a:latin typeface="Times New Roman"/>
                <a:ea typeface="华文细黑"/>
                <a:cs typeface="Times New Roman"/>
              </a:rPr>
              <a:t>2-</a:t>
            </a:r>
            <a:r>
              <a:rPr lang="zh-CN" altLang="en-US" sz="2800" kern="100" dirty="0" smtClean="0">
                <a:latin typeface="Times New Roman"/>
                <a:ea typeface="华文细黑"/>
                <a:cs typeface="Times New Roman"/>
              </a:rPr>
              <a:t>恰好完全沉淀：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marL="457200" indent="-457200" algn="just">
              <a:lnSpc>
                <a:spcPct val="170000"/>
              </a:lnSpc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zh-CN" altLang="en-US" sz="2800" kern="100" dirty="0" smtClean="0">
                <a:latin typeface="Times New Roman"/>
                <a:ea typeface="华文细黑"/>
                <a:cs typeface="Times New Roman"/>
              </a:rPr>
              <a:t>则：</a:t>
            </a:r>
            <a:r>
              <a:rPr lang="en-US" altLang="zh-CN" sz="2800" kern="100" dirty="0" smtClean="0">
                <a:latin typeface="Times New Roman"/>
                <a:ea typeface="华文细黑"/>
                <a:cs typeface="Times New Roman"/>
              </a:rPr>
              <a:t>n(</a:t>
            </a:r>
            <a:r>
              <a:rPr lang="en-US" altLang="zh-CN" sz="2800" kern="100" dirty="0" err="1" smtClean="0">
                <a:latin typeface="Times New Roman"/>
                <a:ea typeface="华文细黑"/>
                <a:cs typeface="Times New Roman"/>
              </a:rPr>
              <a:t>KAl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(</a:t>
            </a:r>
            <a:r>
              <a:rPr lang="en-US" altLang="zh-CN" sz="2800" kern="100" dirty="0" smtClean="0">
                <a:latin typeface="Times New Roman"/>
                <a:ea typeface="华文细黑"/>
                <a:cs typeface="Times New Roman"/>
              </a:rPr>
              <a:t>SO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Times New Roman"/>
              </a:rPr>
              <a:t>4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)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: n(Ba(OH)</a:t>
            </a:r>
            <a:r>
              <a:rPr lang="en-US" altLang="zh-CN" sz="28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 =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1:2</a:t>
            </a:r>
          </a:p>
          <a:p>
            <a:pPr marL="457200" indent="-457200" algn="just">
              <a:lnSpc>
                <a:spcPct val="170000"/>
              </a:lnSpc>
              <a:spcAft>
                <a:spcPts val="0"/>
              </a:spcAft>
              <a:buFont typeface="Wingdings" panose="05000000000000000000" pitchFamily="2" charset="2"/>
              <a:buChar char="Ø"/>
            </a:pPr>
            <a:endParaRPr lang="en-US" altLang="zh-CN" sz="28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lnSpc>
                <a:spcPct val="170000"/>
              </a:lnSpc>
              <a:spcAft>
                <a:spcPts val="0"/>
              </a:spcAft>
              <a:buFont typeface="Wingdings" panose="05000000000000000000" pitchFamily="2" charset="2"/>
              <a:buChar char="Ø"/>
            </a:pPr>
            <a:endParaRPr lang="en-US" altLang="zh-CN" sz="2800" b="1" dirty="0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lnSpc>
                <a:spcPct val="170000"/>
              </a:lnSpc>
              <a:buFont typeface="Wingdings" panose="05000000000000000000" pitchFamily="2" charset="2"/>
              <a:buChar char="Ø"/>
            </a:pPr>
            <a:r>
              <a:rPr lang="zh-CN" altLang="en-US" sz="2800" kern="100" dirty="0" smtClean="0">
                <a:latin typeface="Times New Roman"/>
                <a:ea typeface="华文细黑"/>
                <a:cs typeface="Courier New"/>
              </a:rPr>
              <a:t>向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Ba(OH)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溶液</a:t>
            </a:r>
            <a:r>
              <a:rPr lang="zh-CN" altLang="en-US" sz="2800" kern="100" dirty="0" smtClean="0">
                <a:latin typeface="Times New Roman"/>
                <a:ea typeface="华文细黑"/>
                <a:cs typeface="Times New Roman"/>
              </a:rPr>
              <a:t>中逐滴滴加明矾溶液，使生成的沉淀达到最大值：</a:t>
            </a:r>
            <a:endParaRPr lang="en-US" altLang="zh-CN" sz="2800" kern="100" dirty="0">
              <a:latin typeface="Times New Roman"/>
              <a:ea typeface="华文细黑"/>
              <a:cs typeface="Times New Roman"/>
            </a:endParaRPr>
          </a:p>
          <a:p>
            <a:pPr marL="457200" indent="-457200" algn="just">
              <a:lnSpc>
                <a:spcPct val="170000"/>
              </a:lnSpc>
              <a:spcAft>
                <a:spcPts val="0"/>
              </a:spcAft>
              <a:buFont typeface="Wingdings" panose="05000000000000000000" pitchFamily="2" charset="2"/>
              <a:buChar char="Ø"/>
            </a:pPr>
            <a:endParaRPr lang="en-US" altLang="zh-CN" sz="28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10526654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8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11028832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0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11506868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1" name="矩形 10"/>
          <p:cNvSpPr/>
          <p:nvPr/>
        </p:nvSpPr>
        <p:spPr>
          <a:xfrm>
            <a:off x="0" y="6692171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597977" y="2402518"/>
            <a:ext cx="86191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kern="100" dirty="0" err="1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KAl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(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SO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4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)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2Ba(OH)</a:t>
            </a:r>
            <a:r>
              <a:rPr lang="en-US" altLang="zh-CN" sz="28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=== 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2BaSO</a:t>
            </a:r>
            <a:r>
              <a:rPr lang="en-US" altLang="zh-CN" sz="2800" b="1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↓+ KAlO</a:t>
            </a:r>
            <a:r>
              <a:rPr lang="en-US" altLang="zh-CN" sz="28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+ 2H</a:t>
            </a:r>
            <a:r>
              <a:rPr lang="en-US" altLang="zh-CN" sz="2800" b="1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endParaRPr lang="zh-CN" altLang="en-US" sz="2800" b="1" baseline="30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270670" y="3194606"/>
            <a:ext cx="95443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Al</a:t>
            </a:r>
            <a:r>
              <a:rPr lang="en-US" altLang="zh-CN" sz="2800" b="1" kern="100" baseline="30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3+</a:t>
            </a:r>
            <a:r>
              <a:rPr lang="en-US" altLang="zh-CN" sz="2800" b="1" baseline="30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SO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4</a:t>
            </a:r>
            <a:r>
              <a:rPr lang="en-US" altLang="zh-CN" sz="2800" b="1" kern="100" baseline="30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2-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2Ba</a:t>
            </a:r>
            <a:r>
              <a:rPr lang="en-US" altLang="zh-CN" sz="2800" b="1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2+  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  4OH</a:t>
            </a:r>
            <a:r>
              <a:rPr lang="en-US" altLang="zh-CN" sz="2800" b="1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=== 2BaSO</a:t>
            </a:r>
            <a:r>
              <a:rPr lang="en-US" altLang="zh-CN" sz="28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↓ + 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AlO</a:t>
            </a:r>
            <a:r>
              <a:rPr lang="en-US" altLang="zh-CN" sz="28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800" b="1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+ 2H</a:t>
            </a:r>
            <a:r>
              <a:rPr lang="en-US" altLang="zh-CN" sz="28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endParaRPr lang="zh-CN" altLang="en-US" sz="2800" b="1" baseline="30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68292" y="4725938"/>
            <a:ext cx="110673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kern="100" dirty="0" err="1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KAl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(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SO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4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)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3/2Ba(OH)</a:t>
            </a:r>
            <a:r>
              <a:rPr lang="en-US" altLang="zh-CN" sz="28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=== 3/2BaSO</a:t>
            </a:r>
            <a:r>
              <a:rPr lang="en-US" altLang="zh-CN" sz="28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↓+ Al(OH)</a:t>
            </a:r>
            <a:r>
              <a:rPr lang="en-US" altLang="zh-CN" sz="28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↓ + 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1/2K</a:t>
            </a:r>
            <a:r>
              <a:rPr lang="en-US" altLang="zh-CN" sz="28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</a:t>
            </a:r>
            <a:r>
              <a:rPr lang="en-US" altLang="zh-CN" sz="28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zh-CN" altLang="en-US" sz="2800" b="1" baseline="30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270670" y="5518026"/>
            <a:ext cx="95443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2Al</a:t>
            </a:r>
            <a:r>
              <a:rPr lang="en-US" altLang="zh-CN" sz="2800" b="1" kern="100" baseline="30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3+</a:t>
            </a:r>
            <a:r>
              <a:rPr lang="en-US" altLang="zh-CN" sz="2800" b="1" baseline="30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SO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4</a:t>
            </a:r>
            <a:r>
              <a:rPr lang="en-US" altLang="zh-CN" sz="2800" b="1" kern="100" baseline="30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2-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3Ba</a:t>
            </a:r>
            <a:r>
              <a:rPr lang="en-US" altLang="zh-CN" sz="2800" b="1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2+  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  6OH</a:t>
            </a:r>
            <a:r>
              <a:rPr lang="en-US" altLang="zh-CN" sz="2800" b="1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=== 3BaSO</a:t>
            </a:r>
            <a:r>
              <a:rPr lang="en-US" altLang="zh-CN" sz="28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↓ + 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2Al(OH)</a:t>
            </a:r>
            <a:r>
              <a:rPr lang="en-US" altLang="zh-CN" sz="28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↓</a:t>
            </a:r>
            <a:endParaRPr lang="zh-CN" altLang="en-US" sz="2800" b="1" baseline="30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9650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18" grpId="0"/>
      <p:bldP spid="12" grpId="0"/>
      <p:bldP spid="13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"/>
          <p:cNvSpPr txBox="1"/>
          <p:nvPr/>
        </p:nvSpPr>
        <p:spPr>
          <a:xfrm>
            <a:off x="1001504" y="2275632"/>
            <a:ext cx="10318850" cy="230832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zh-CN" altLang="zh-CN" sz="6000" b="1" dirty="0">
                <a:solidFill>
                  <a:schemeClr val="bg1"/>
                </a:solidFill>
                <a:latin typeface="+mj-ea"/>
                <a:ea typeface="+mj-ea"/>
              </a:rPr>
              <a:t>考点四　突破离子方程式</a:t>
            </a:r>
            <a:r>
              <a:rPr lang="zh-CN" altLang="zh-CN" sz="6000" b="1" dirty="0" smtClean="0">
                <a:solidFill>
                  <a:schemeClr val="bg1"/>
                </a:solidFill>
                <a:latin typeface="+mj-ea"/>
                <a:ea typeface="+mj-ea"/>
              </a:rPr>
              <a:t>正误</a:t>
            </a:r>
            <a:endParaRPr lang="en-US" altLang="zh-CN" sz="6000" b="1" dirty="0" smtClean="0">
              <a:solidFill>
                <a:schemeClr val="bg1"/>
              </a:solidFill>
              <a:latin typeface="+mj-ea"/>
              <a:ea typeface="+mj-ea"/>
            </a:endParaRPr>
          </a:p>
          <a:p>
            <a:pPr>
              <a:lnSpc>
                <a:spcPct val="120000"/>
              </a:lnSpc>
              <a:defRPr/>
            </a:pPr>
            <a:r>
              <a:rPr lang="en-US" altLang="zh-CN" sz="6000" b="1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en-US" altLang="zh-CN" sz="6000" b="1" dirty="0" smtClean="0">
                <a:solidFill>
                  <a:schemeClr val="bg1"/>
                </a:solidFill>
                <a:latin typeface="+mj-ea"/>
                <a:ea typeface="+mj-ea"/>
              </a:rPr>
              <a:t>            </a:t>
            </a:r>
            <a:r>
              <a:rPr lang="zh-CN" altLang="zh-CN" sz="6000" b="1" dirty="0" smtClean="0">
                <a:solidFill>
                  <a:schemeClr val="bg1"/>
                </a:solidFill>
                <a:latin typeface="+mj-ea"/>
                <a:ea typeface="+mj-ea"/>
              </a:rPr>
              <a:t>判断</a:t>
            </a:r>
            <a:r>
              <a:rPr lang="zh-CN" altLang="zh-CN" sz="6000" b="1" dirty="0">
                <a:solidFill>
                  <a:schemeClr val="bg1"/>
                </a:solidFill>
                <a:latin typeface="+mj-ea"/>
                <a:ea typeface="+mj-ea"/>
              </a:rPr>
              <a:t>的</a:t>
            </a:r>
            <a:r>
              <a:rPr lang="en-US" altLang="zh-CN" sz="6000" b="1" dirty="0">
                <a:solidFill>
                  <a:schemeClr val="bg1"/>
                </a:solidFill>
                <a:latin typeface="+mj-ea"/>
                <a:ea typeface="+mj-ea"/>
              </a:rPr>
              <a:t>“</a:t>
            </a:r>
            <a:r>
              <a:rPr lang="zh-CN" altLang="zh-CN" sz="6000" b="1" dirty="0">
                <a:solidFill>
                  <a:schemeClr val="bg1"/>
                </a:solidFill>
                <a:latin typeface="+mj-ea"/>
                <a:ea typeface="+mj-ea"/>
              </a:rPr>
              <a:t>四个陷阱</a:t>
            </a:r>
            <a:r>
              <a:rPr lang="en-US" altLang="zh-CN" sz="6000" b="1" dirty="0">
                <a:solidFill>
                  <a:schemeClr val="bg1"/>
                </a:solidFill>
                <a:latin typeface="+mj-ea"/>
                <a:ea typeface="+mj-ea"/>
              </a:rPr>
              <a:t>”</a:t>
            </a:r>
            <a:endParaRPr lang="zh-CN" altLang="zh-CN" sz="6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437104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3"/>
          <p:cNvSpPr txBox="1"/>
          <p:nvPr/>
        </p:nvSpPr>
        <p:spPr bwMode="auto">
          <a:xfrm>
            <a:off x="1751576" y="-5843"/>
            <a:ext cx="2213745" cy="615529"/>
          </a:xfrm>
          <a:prstGeom prst="rect">
            <a:avLst/>
          </a:prstGeom>
          <a:noFill/>
        </p:spPr>
        <p:txBody>
          <a:bodyPr lIns="121898" tIns="60948" rIns="121898" bIns="60948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9pPr>
          </a:lstStyle>
          <a:p>
            <a:r>
              <a:rPr lang="zh-CN" altLang="en-US" sz="3200" b="1" dirty="0" smtClean="0">
                <a:solidFill>
                  <a:schemeClr val="bg1"/>
                </a:solidFill>
                <a:latin typeface="+mj-ea"/>
                <a:ea typeface="+mj-ea"/>
                <a:cs typeface="+mn-cs"/>
              </a:rPr>
              <a:t>突破陷阱</a:t>
            </a:r>
            <a:endParaRPr lang="zh-CN" altLang="en-US" sz="3200" b="1" dirty="0">
              <a:solidFill>
                <a:schemeClr val="bg1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70320" y="765498"/>
            <a:ext cx="11385526" cy="29136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5500"/>
              </a:lnSpc>
              <a:tabLst>
                <a:tab pos="1890395" algn="l"/>
              </a:tabLst>
            </a:pPr>
            <a:r>
              <a:rPr lang="zh-CN" altLang="zh-CN" sz="2800" b="1" kern="100" dirty="0" smtClean="0">
                <a:solidFill>
                  <a:srgbClr val="FF0000"/>
                </a:solidFill>
                <a:latin typeface="华文细黑" pitchFamily="2" charset="-122"/>
                <a:ea typeface="华文细黑" pitchFamily="2" charset="-122"/>
                <a:cs typeface="Times New Roman"/>
              </a:rPr>
              <a:t>陷阱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华文细黑" pitchFamily="2" charset="-122"/>
                <a:ea typeface="华文细黑" pitchFamily="2" charset="-122"/>
                <a:cs typeface="Times New Roman"/>
              </a:rPr>
              <a:t>一：</a:t>
            </a:r>
            <a:r>
              <a:rPr lang="en-US" altLang="zh-CN" sz="2800" b="1" kern="100" dirty="0" smtClean="0">
                <a:solidFill>
                  <a:srgbClr val="0000FF"/>
                </a:solidFill>
                <a:latin typeface="+mn-ea"/>
                <a:cs typeface="Times New Roman"/>
              </a:rPr>
              <a:t>“</a:t>
            </a:r>
            <a:r>
              <a:rPr lang="zh-CN" altLang="zh-CN" sz="2800" b="1" kern="100" dirty="0" smtClean="0">
                <a:solidFill>
                  <a:srgbClr val="0000FF"/>
                </a:solidFill>
                <a:latin typeface="华文细黑" pitchFamily="2" charset="-122"/>
                <a:ea typeface="华文细黑" pitchFamily="2" charset="-122"/>
                <a:cs typeface="Times New Roman"/>
              </a:rPr>
              <a:t>拆分</a:t>
            </a:r>
            <a:r>
              <a:rPr lang="en-US" altLang="zh-CN" sz="2800" b="1" kern="100" dirty="0" smtClean="0">
                <a:solidFill>
                  <a:srgbClr val="0000FF"/>
                </a:solidFill>
                <a:latin typeface="+mn-ea"/>
                <a:cs typeface="Times New Roman"/>
              </a:rPr>
              <a:t>”</a:t>
            </a:r>
            <a:r>
              <a:rPr lang="zh-CN" altLang="zh-CN" sz="2800" b="1" kern="100" dirty="0" smtClean="0">
                <a:solidFill>
                  <a:srgbClr val="0000FF"/>
                </a:solidFill>
                <a:latin typeface="华文细黑" pitchFamily="2" charset="-122"/>
                <a:ea typeface="华文细黑" pitchFamily="2" charset="-122"/>
                <a:cs typeface="Times New Roman"/>
              </a:rPr>
              <a:t>陷阱</a:t>
            </a:r>
          </a:p>
          <a:p>
            <a:pPr algn="just">
              <a:lnSpc>
                <a:spcPts val="5500"/>
              </a:lnSpc>
              <a:spcAft>
                <a:spcPts val="0"/>
              </a:spcAft>
            </a:pP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离子方程式的正误判断中，常常设置</a:t>
            </a:r>
            <a:r>
              <a:rPr lang="en-US" altLang="zh-CN" sz="2800" kern="100" dirty="0" smtClean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物质是否能拆分陷阱</a:t>
            </a:r>
            <a:r>
              <a:rPr lang="en-US" altLang="zh-CN" sz="2800" kern="100" dirty="0" smtClean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，</a:t>
            </a:r>
            <a:r>
              <a:rPr lang="zh-CN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氧化物、弱电解质、沉淀、酸式酸根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(           </a:t>
            </a:r>
            <a:r>
              <a:rPr lang="zh-CN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除外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在离子方程式中均不能拆分。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在复习时，应熟记常见的弱电解质、溶解度表及常见多元弱酸的酸式酸根。</a:t>
            </a:r>
            <a:endParaRPr lang="zh-CN" altLang="zh-CN" sz="280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54948605"/>
              </p:ext>
            </p:extLst>
          </p:nvPr>
        </p:nvGraphicFramePr>
        <p:xfrm>
          <a:off x="5005164" y="2338099"/>
          <a:ext cx="1162050" cy="679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910" name="文档" r:id="rId3" imgW="1162167" imgH="679344" progId="Word.Document.12">
                  <p:embed/>
                </p:oleObj>
              </mc:Choice>
              <mc:Fallback>
                <p:oleObj name="文档" r:id="rId3" imgW="1162167" imgH="679344" progId="Word.Document.12">
                  <p:embed/>
                  <p:pic>
                    <p:nvPicPr>
                      <p:cNvPr id="0" name="Picture 20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05164" y="2338099"/>
                        <a:ext cx="1162050" cy="679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33795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227217" y="705065"/>
            <a:ext cx="11617054" cy="5060335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ts val="55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题组一　化学式或离子符号的正确使用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ts val="55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正误判断，正确的划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“√”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，错误的划</a:t>
            </a:r>
            <a:r>
              <a:rPr lang="en-US" altLang="zh-CN" sz="2800" kern="100" dirty="0" smtClean="0">
                <a:latin typeface="宋体"/>
                <a:ea typeface="华文细黑"/>
                <a:cs typeface="Times New Roman"/>
              </a:rPr>
              <a:t>“×”</a:t>
            </a:r>
            <a:endParaRPr lang="en-US" altLang="zh-CN" sz="2800" kern="100" dirty="0" smtClean="0">
              <a:latin typeface="宋体"/>
              <a:cs typeface="Courier New"/>
            </a:endParaRPr>
          </a:p>
          <a:p>
            <a:pPr algn="just">
              <a:lnSpc>
                <a:spcPts val="55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(1)Na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固体与水反应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：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spc="-80" dirty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=4OH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↑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ts val="55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向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NaHCO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溶液中滴加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盐酸：</a:t>
            </a:r>
            <a:r>
              <a:rPr lang="en-US" altLang="zh-CN" sz="2800" kern="100" dirty="0" smtClean="0">
                <a:latin typeface="Times New Roman"/>
                <a:ea typeface="华文细黑"/>
                <a:cs typeface="Times New Roman"/>
              </a:rPr>
              <a:t>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2H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spc="-80" dirty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=H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↑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</a:t>
            </a:r>
            <a:r>
              <a:rPr lang="en-US" altLang="zh-CN" sz="2800" kern="100" dirty="0" smtClean="0">
                <a:latin typeface="Times New Roman"/>
                <a:ea typeface="华文细黑"/>
                <a:cs typeface="Times New Roman"/>
              </a:rPr>
              <a:t> 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ts val="55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(3)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醋酸溶液与水垢中的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CaCO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反应：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CaCO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2H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spc="-80" dirty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=Ca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↑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ts val="55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(4)Mg(OH)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和稀盐酸的反应：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OH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spc="-80" dirty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=H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53816862"/>
              </p:ext>
            </p:extLst>
          </p:nvPr>
        </p:nvGraphicFramePr>
        <p:xfrm>
          <a:off x="4176049" y="2304625"/>
          <a:ext cx="1033462" cy="690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102" name="文档" r:id="rId3" imgW="1033277" imgH="691225" progId="Word.Document.12">
                  <p:embed/>
                </p:oleObj>
              </mc:Choice>
              <mc:Fallback>
                <p:oleObj name="文档" r:id="rId3" imgW="1033277" imgH="691225" progId="Word.Document.12">
                  <p:embed/>
                  <p:pic>
                    <p:nvPicPr>
                      <p:cNvPr id="0" name="Picture 9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76049" y="2304625"/>
                        <a:ext cx="1033462" cy="6905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5627141"/>
              </p:ext>
            </p:extLst>
          </p:nvPr>
        </p:nvGraphicFramePr>
        <p:xfrm>
          <a:off x="5232661" y="3006763"/>
          <a:ext cx="1033462" cy="690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103" name="文档" r:id="rId5" imgW="1033277" imgH="690505" progId="Word.Document.12">
                  <p:embed/>
                </p:oleObj>
              </mc:Choice>
              <mc:Fallback>
                <p:oleObj name="文档" r:id="rId5" imgW="1033277" imgH="690505" progId="Word.Document.12">
                  <p:embed/>
                  <p:pic>
                    <p:nvPicPr>
                      <p:cNvPr id="0" name="Picture 9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32661" y="3006763"/>
                        <a:ext cx="1033462" cy="6905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矩形 2"/>
          <p:cNvSpPr/>
          <p:nvPr/>
        </p:nvSpPr>
        <p:spPr>
          <a:xfrm>
            <a:off x="8812381" y="2277666"/>
            <a:ext cx="59503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kern="100" dirty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×</a:t>
            </a:r>
            <a:endParaRPr lang="zh-CN" altLang="en-US" sz="3200" b="1" kern="100" dirty="0">
              <a:solidFill>
                <a:srgbClr val="FF0000"/>
              </a:solidFill>
              <a:latin typeface="宋体"/>
              <a:ea typeface="华文细黑"/>
              <a:cs typeface="Times New Roman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9623598" y="2989035"/>
            <a:ext cx="59503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kern="100" dirty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×</a:t>
            </a:r>
            <a:endParaRPr lang="zh-CN" altLang="en-US" sz="3200" b="1" kern="100" dirty="0">
              <a:solidFill>
                <a:srgbClr val="FF0000"/>
              </a:solidFill>
              <a:latin typeface="宋体"/>
              <a:ea typeface="华文细黑"/>
              <a:cs typeface="Times New Roman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486694" y="4429195"/>
            <a:ext cx="59503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kern="100" dirty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×</a:t>
            </a:r>
            <a:endParaRPr lang="zh-CN" altLang="en-US" sz="3200" b="1" kern="100" dirty="0">
              <a:solidFill>
                <a:srgbClr val="FF0000"/>
              </a:solidFill>
              <a:latin typeface="宋体"/>
              <a:ea typeface="华文细黑"/>
              <a:cs typeface="Times New Roman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7950843" y="5051253"/>
            <a:ext cx="59503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kern="100" dirty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×</a:t>
            </a:r>
            <a:endParaRPr lang="zh-CN" altLang="en-US" sz="3200" b="1" kern="100" dirty="0">
              <a:solidFill>
                <a:srgbClr val="FF0000"/>
              </a:solidFill>
              <a:latin typeface="宋体"/>
              <a:ea typeface="华文细黑"/>
              <a:cs typeface="Times New Roman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748643" y="2330510"/>
            <a:ext cx="19880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氧化物不拆</a:t>
            </a:r>
            <a:endParaRPr lang="zh-CN" altLang="en-US" sz="28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267478" y="3038552"/>
            <a:ext cx="19239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HCO</a:t>
            </a:r>
            <a:r>
              <a:rPr lang="en-US" altLang="zh-CN" sz="28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sz="2800" b="1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zh-CN" altLang="en-US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不拆</a:t>
            </a:r>
            <a:endParaRPr lang="zh-CN" altLang="en-US" sz="28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710830" y="4429195"/>
            <a:ext cx="26613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</a:t>
            </a:r>
            <a:r>
              <a:rPr lang="en-US" altLang="zh-CN" sz="28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COOH</a:t>
            </a:r>
            <a:r>
              <a:rPr lang="zh-CN" altLang="en-US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不拆</a:t>
            </a:r>
            <a:endParaRPr lang="zh-CN" altLang="en-US" sz="28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990750" y="5714886"/>
            <a:ext cx="38443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Mg(OH)</a:t>
            </a:r>
            <a:r>
              <a:rPr lang="en-US" altLang="zh-CN" sz="2800" b="1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是沉淀，不拆</a:t>
            </a:r>
            <a:endParaRPr lang="zh-CN" altLang="en-US" sz="28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8276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10" grpId="0"/>
      <p:bldP spid="12" grpId="0"/>
      <p:bldP spid="14" grpId="0"/>
      <p:bldP spid="15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579424" y="751365"/>
            <a:ext cx="10856137" cy="211096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ts val="5500"/>
              </a:lnSpc>
              <a:tabLst>
                <a:tab pos="1890395" algn="l"/>
              </a:tabLst>
            </a:pPr>
            <a:r>
              <a:rPr lang="zh-CN" altLang="en-US" sz="2800" b="1" kern="100" dirty="0" smtClean="0">
                <a:solidFill>
                  <a:srgbClr val="FF0000"/>
                </a:solidFill>
                <a:latin typeface="Times New Roman" pitchFamily="18" charset="0"/>
                <a:ea typeface="华文细黑" pitchFamily="2" charset="-122"/>
                <a:cs typeface="Times New Roman"/>
              </a:rPr>
              <a:t>陷阱二：</a:t>
            </a:r>
            <a:r>
              <a:rPr lang="en-US" altLang="zh-CN" sz="2800" b="1" kern="100" dirty="0" smtClean="0">
                <a:solidFill>
                  <a:srgbClr val="0000FF"/>
                </a:solidFill>
                <a:latin typeface="Times New Roman" pitchFamily="18" charset="0"/>
                <a:ea typeface="华文细黑" pitchFamily="2" charset="-122"/>
                <a:cs typeface="Times New Roman"/>
              </a:rPr>
              <a:t>“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 pitchFamily="18" charset="0"/>
                <a:ea typeface="华文细黑" pitchFamily="2" charset="-122"/>
                <a:cs typeface="Times New Roman"/>
              </a:rPr>
              <a:t>守恒</a:t>
            </a:r>
            <a:r>
              <a:rPr lang="en-US" altLang="zh-CN" sz="2800" b="1" kern="100" dirty="0" smtClean="0">
                <a:solidFill>
                  <a:srgbClr val="0000FF"/>
                </a:solidFill>
                <a:latin typeface="Times New Roman" pitchFamily="18" charset="0"/>
                <a:ea typeface="华文细黑" pitchFamily="2" charset="-122"/>
                <a:cs typeface="Times New Roman"/>
              </a:rPr>
              <a:t>”</a:t>
            </a:r>
            <a:r>
              <a:rPr lang="zh-CN" altLang="zh-CN" sz="2800" b="1" kern="100" dirty="0" smtClean="0">
                <a:solidFill>
                  <a:srgbClr val="0000FF"/>
                </a:solidFill>
                <a:latin typeface="Times New Roman" pitchFamily="18" charset="0"/>
                <a:ea typeface="华文细黑" pitchFamily="2" charset="-122"/>
                <a:cs typeface="Times New Roman"/>
              </a:rPr>
              <a:t>陷阱</a:t>
            </a:r>
            <a:r>
              <a:rPr lang="en-US" altLang="zh-CN" sz="2800" b="1" kern="100" dirty="0" smtClean="0">
                <a:solidFill>
                  <a:srgbClr val="0000FF"/>
                </a:solidFill>
                <a:latin typeface="Times New Roman" pitchFamily="18" charset="0"/>
                <a:ea typeface="华文细黑" pitchFamily="2" charset="-122"/>
                <a:cs typeface="Times New Roman"/>
              </a:rPr>
              <a:t>——(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 pitchFamily="18" charset="0"/>
                <a:ea typeface="华文细黑" pitchFamily="2" charset="-122"/>
                <a:cs typeface="Times New Roman"/>
              </a:rPr>
              <a:t>电荷不守恒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 pitchFamily="18" charset="0"/>
                <a:ea typeface="华文细黑" pitchFamily="2" charset="-122"/>
                <a:cs typeface="Times New Roman"/>
              </a:rPr>
              <a:t>)</a:t>
            </a:r>
            <a:r>
              <a:rPr lang="zh-CN" altLang="zh-CN" sz="2800" b="1" kern="100" dirty="0" smtClean="0">
                <a:solidFill>
                  <a:srgbClr val="0000FF"/>
                </a:solidFill>
                <a:latin typeface="Times New Roman" pitchFamily="18" charset="0"/>
                <a:ea typeface="华文细黑" pitchFamily="2" charset="-122"/>
                <a:cs typeface="Times New Roman"/>
              </a:rPr>
              <a:t> </a:t>
            </a:r>
            <a:endParaRPr lang="en-US" altLang="zh-CN" sz="2800" b="1" kern="100" dirty="0" smtClean="0">
              <a:solidFill>
                <a:srgbClr val="0000FF"/>
              </a:solidFill>
              <a:latin typeface="Times New Roman" pitchFamily="18" charset="0"/>
              <a:ea typeface="华文细黑" pitchFamily="2" charset="-122"/>
              <a:cs typeface="Times New Roman"/>
            </a:endParaRPr>
          </a:p>
          <a:p>
            <a:pPr>
              <a:lnSpc>
                <a:spcPts val="5500"/>
              </a:lnSpc>
              <a:tabLst>
                <a:tab pos="1890395" algn="l"/>
              </a:tabLst>
            </a:pP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离子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方程式除符合质量守恒外，还应符合电荷守恒，学生往往只注意质量守恒，而忽略电荷守恒，这也是命题者经常设置的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陷阱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4" name="文本框 3"/>
          <p:cNvSpPr txBox="1"/>
          <p:nvPr/>
        </p:nvSpPr>
        <p:spPr bwMode="auto">
          <a:xfrm>
            <a:off x="1751576" y="-5843"/>
            <a:ext cx="2213745" cy="615529"/>
          </a:xfrm>
          <a:prstGeom prst="rect">
            <a:avLst/>
          </a:prstGeom>
          <a:noFill/>
        </p:spPr>
        <p:txBody>
          <a:bodyPr lIns="121898" tIns="60948" rIns="121898" bIns="60948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9pPr>
          </a:lstStyle>
          <a:p>
            <a:r>
              <a:rPr lang="zh-CN" altLang="en-US" sz="3200" b="1" dirty="0" smtClean="0">
                <a:solidFill>
                  <a:schemeClr val="bg1"/>
                </a:solidFill>
                <a:latin typeface="+mj-ea"/>
                <a:ea typeface="+mj-ea"/>
                <a:cs typeface="+mn-cs"/>
              </a:rPr>
              <a:t>突破陷阱</a:t>
            </a:r>
            <a:endParaRPr lang="zh-CN" altLang="en-US" sz="3200" b="1" dirty="0">
              <a:solidFill>
                <a:schemeClr val="bg1"/>
              </a:solidFill>
              <a:latin typeface="+mj-ea"/>
              <a:ea typeface="+mj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06270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16258" y="140576"/>
            <a:ext cx="11502034" cy="5060335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ts val="5500"/>
              </a:lnSpc>
              <a:spcAft>
                <a:spcPts val="0"/>
              </a:spcAft>
            </a:pPr>
            <a:r>
              <a:rPr lang="zh-CN" altLang="zh-CN" sz="2800" b="1" kern="100" dirty="0" smtClean="0">
                <a:solidFill>
                  <a:srgbClr val="0000FF"/>
                </a:solidFill>
                <a:latin typeface="Times New Roman"/>
                <a:cs typeface="Times New Roman"/>
              </a:rPr>
              <a:t>题组二　离子方程式中的守恒关系</a:t>
            </a:r>
            <a:endParaRPr lang="zh-CN" altLang="zh-CN" sz="2800" kern="100" dirty="0" smtClean="0">
              <a:latin typeface="宋体"/>
              <a:cs typeface="Courier New"/>
            </a:endParaRPr>
          </a:p>
          <a:p>
            <a:pPr algn="just">
              <a:lnSpc>
                <a:spcPts val="55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2.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正误判断，正确的划</a:t>
            </a:r>
            <a:r>
              <a:rPr lang="en-US" altLang="zh-CN" sz="2800" kern="100" dirty="0" smtClean="0">
                <a:latin typeface="宋体"/>
                <a:ea typeface="华文细黑"/>
                <a:cs typeface="Times New Roman"/>
              </a:rPr>
              <a:t>“√”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，错误的划</a:t>
            </a:r>
            <a:r>
              <a:rPr lang="en-US" altLang="zh-CN" sz="2800" kern="100" dirty="0" smtClean="0">
                <a:latin typeface="宋体"/>
                <a:ea typeface="华文细黑"/>
                <a:cs typeface="Times New Roman"/>
              </a:rPr>
              <a:t>“×”</a:t>
            </a:r>
            <a:endParaRPr lang="zh-CN" altLang="zh-CN" sz="2800" kern="100" dirty="0" smtClean="0">
              <a:latin typeface="宋体"/>
              <a:cs typeface="Courier New"/>
            </a:endParaRPr>
          </a:p>
          <a:p>
            <a:pPr algn="just">
              <a:lnSpc>
                <a:spcPts val="55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(1)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向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FeCl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溶液中通入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Cl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：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Fe</a:t>
            </a:r>
            <a:r>
              <a:rPr lang="en-US" altLang="zh-CN" sz="2800" kern="100" baseline="30000" dirty="0" smtClean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 smtClean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Cl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spc="-80" dirty="0" smtClean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=Fe</a:t>
            </a:r>
            <a:r>
              <a:rPr lang="en-US" altLang="zh-CN" sz="2800" kern="100" baseline="30000" dirty="0" smtClean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baseline="30000" dirty="0" smtClean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2Cl</a:t>
            </a:r>
            <a:r>
              <a:rPr lang="zh-CN" altLang="zh-CN" sz="2800" kern="100" baseline="30000" dirty="0" smtClean="0"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 smtClean="0">
              <a:latin typeface="宋体"/>
              <a:cs typeface="Courier New"/>
            </a:endParaRPr>
          </a:p>
          <a:p>
            <a:pPr algn="just">
              <a:lnSpc>
                <a:spcPts val="55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(2)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向稀硝酸中加入铜片：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Cu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2H</a:t>
            </a:r>
            <a:r>
              <a:rPr lang="zh-CN" altLang="zh-CN" sz="2800" kern="100" baseline="30000" dirty="0" smtClean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        </a:t>
            </a:r>
            <a:r>
              <a:rPr lang="en-US" altLang="zh-CN" sz="2800" kern="100" spc="-80" dirty="0" smtClean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=Cu</a:t>
            </a:r>
            <a:r>
              <a:rPr lang="en-US" altLang="zh-CN" sz="2800" kern="100" baseline="30000" dirty="0" smtClean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 smtClean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kern="100" dirty="0" smtClean="0">
                <a:latin typeface="宋体"/>
                <a:ea typeface="华文细黑"/>
                <a:cs typeface="Times New Roman"/>
              </a:rPr>
              <a:t>↑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O(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 smtClean="0">
              <a:latin typeface="宋体"/>
              <a:cs typeface="Courier New"/>
            </a:endParaRPr>
          </a:p>
          <a:p>
            <a:pPr algn="just">
              <a:lnSpc>
                <a:spcPts val="55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(3)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向水中加入一小块钠：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Na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2H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spc="-80" dirty="0" smtClean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=Na</a:t>
            </a:r>
            <a:r>
              <a:rPr lang="zh-CN" altLang="zh-CN" sz="2800" kern="100" baseline="30000" dirty="0" smtClean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2OH</a:t>
            </a:r>
            <a:r>
              <a:rPr lang="zh-CN" altLang="zh-CN" sz="2800" kern="100" baseline="30000" dirty="0" smtClean="0"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 smtClean="0">
                <a:latin typeface="宋体"/>
                <a:ea typeface="华文细黑"/>
                <a:cs typeface="Times New Roman"/>
              </a:rPr>
              <a:t>↑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　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 smtClean="0">
              <a:latin typeface="宋体"/>
              <a:cs typeface="Courier New"/>
            </a:endParaRPr>
          </a:p>
          <a:p>
            <a:pPr algn="just">
              <a:lnSpc>
                <a:spcPts val="55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(4)MnO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和浓盐酸混合加热：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MnO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4H</a:t>
            </a:r>
            <a:r>
              <a:rPr lang="zh-CN" altLang="zh-CN" sz="2800" kern="100" baseline="30000" dirty="0" smtClean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2Cl</a:t>
            </a:r>
            <a:r>
              <a:rPr lang="zh-CN" altLang="zh-CN" sz="2800" kern="100" baseline="30000" dirty="0" smtClean="0"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kern="100" baseline="30000" dirty="0" smtClean="0">
                <a:latin typeface="Times New Roman"/>
                <a:ea typeface="华文细黑"/>
                <a:cs typeface="Times New Roman"/>
              </a:rPr>
              <a:t>        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Mn</a:t>
            </a:r>
            <a:r>
              <a:rPr lang="en-US" altLang="zh-CN" sz="2800" kern="100" baseline="30000" dirty="0" smtClean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 smtClean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2H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O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Cl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 smtClean="0">
                <a:latin typeface="宋体"/>
                <a:ea typeface="华文细黑"/>
                <a:cs typeface="Times New Roman"/>
              </a:rPr>
              <a:t>↑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89092102"/>
              </p:ext>
            </p:extLst>
          </p:nvPr>
        </p:nvGraphicFramePr>
        <p:xfrm>
          <a:off x="6118356" y="2387129"/>
          <a:ext cx="974725" cy="644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246" name="文档" r:id="rId3" imgW="974233" imgH="644423" progId="Word.Document.12">
                  <p:embed/>
                </p:oleObj>
              </mc:Choice>
              <mc:Fallback>
                <p:oleObj name="文档" r:id="rId3" imgW="974233" imgH="644423" progId="Word.Document.12">
                  <p:embed/>
                  <p:pic>
                    <p:nvPicPr>
                      <p:cNvPr id="0" name="Picture 4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8356" y="2387129"/>
                        <a:ext cx="974725" cy="6445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55823363"/>
              </p:ext>
            </p:extLst>
          </p:nvPr>
        </p:nvGraphicFramePr>
        <p:xfrm>
          <a:off x="8062572" y="3652094"/>
          <a:ext cx="1597025" cy="785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247" name="文档" r:id="rId5" imgW="1603560" imgH="792388" progId="Word.Document.12">
                  <p:embed/>
                </p:oleObj>
              </mc:Choice>
              <mc:Fallback>
                <p:oleObj name="文档" r:id="rId5" imgW="1603560" imgH="792388" progId="Word.Document.12">
                  <p:embed/>
                  <p:pic>
                    <p:nvPicPr>
                      <p:cNvPr id="0" name="Picture 4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62572" y="3652094"/>
                        <a:ext cx="1597025" cy="7858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矩形 2"/>
          <p:cNvSpPr/>
          <p:nvPr/>
        </p:nvSpPr>
        <p:spPr>
          <a:xfrm>
            <a:off x="8581578" y="1629594"/>
            <a:ext cx="69762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b="1" kern="100" dirty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×</a:t>
            </a:r>
            <a:endParaRPr lang="zh-CN" altLang="en-US" sz="4000" b="1" kern="100" dirty="0">
              <a:solidFill>
                <a:srgbClr val="FF0000"/>
              </a:solidFill>
              <a:latin typeface="宋体"/>
              <a:ea typeface="华文细黑"/>
              <a:cs typeface="Times New Roman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0499269" y="2307431"/>
            <a:ext cx="69762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b="1" kern="100" dirty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×</a:t>
            </a:r>
            <a:endParaRPr lang="zh-CN" altLang="en-US" sz="4000" b="1" kern="100" dirty="0">
              <a:solidFill>
                <a:srgbClr val="FF0000"/>
              </a:solidFill>
              <a:latin typeface="宋体"/>
              <a:ea typeface="华文细黑"/>
              <a:cs typeface="Times New Roman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9430027" y="3040060"/>
            <a:ext cx="69762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b="1" kern="100" dirty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×</a:t>
            </a:r>
            <a:endParaRPr lang="zh-CN" altLang="en-US" sz="4000" b="1" kern="100" dirty="0">
              <a:solidFill>
                <a:srgbClr val="FF0000"/>
              </a:solidFill>
              <a:latin typeface="宋体"/>
              <a:ea typeface="华文细黑"/>
              <a:cs typeface="Times New Roman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270670" y="4412198"/>
            <a:ext cx="69762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b="1" kern="100" dirty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√</a:t>
            </a:r>
            <a:endParaRPr lang="zh-CN" altLang="en-US" sz="4000" b="1" kern="100" dirty="0">
              <a:solidFill>
                <a:srgbClr val="FF0000"/>
              </a:solidFill>
              <a:latin typeface="宋体"/>
              <a:ea typeface="华文细黑"/>
              <a:cs typeface="Times New Roman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659793" y="1754446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电荷不守恒</a:t>
            </a:r>
            <a:endParaRPr lang="zh-CN" altLang="en-US" sz="28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0138449" y="3154462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电荷不守恒</a:t>
            </a:r>
            <a:endParaRPr lang="zh-CN" altLang="en-US" sz="28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7980114" y="3684226"/>
            <a:ext cx="1152128" cy="83838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4438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7" grpId="0"/>
      <p:bldP spid="8" grpId="0"/>
      <p:bldP spid="12" grpId="0"/>
      <p:bldP spid="13" grpId="0"/>
      <p:bldP spid="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ChangeArrowheads="1"/>
          </p:cNvSpPr>
          <p:nvPr/>
        </p:nvSpPr>
        <p:spPr bwMode="auto">
          <a:xfrm>
            <a:off x="0" y="26590"/>
            <a:ext cx="12239091" cy="685958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08850" tIns="54425" rIns="108850" bIns="54425" anchor="ctr"/>
          <a:lstStyle/>
          <a:p>
            <a:pPr algn="ctr"/>
            <a:endParaRPr lang="zh-CN" altLang="zh-CN">
              <a:latin typeface="Tahoma" pitchFamily="34" charset="0"/>
            </a:endParaRPr>
          </a:p>
        </p:txBody>
      </p:sp>
      <p:sp>
        <p:nvSpPr>
          <p:cNvPr id="73731" name="Text Box 3"/>
          <p:cNvSpPr txBox="1">
            <a:spLocks noChangeArrowheads="1"/>
          </p:cNvSpPr>
          <p:nvPr/>
        </p:nvSpPr>
        <p:spPr bwMode="auto">
          <a:xfrm>
            <a:off x="25473" y="8436"/>
            <a:ext cx="12190413" cy="1765174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108850" tIns="54425" rIns="108850" bIns="54425">
            <a:spAutoFit/>
          </a:bodyPr>
          <a:lstStyle/>
          <a:p>
            <a:pPr>
              <a:lnSpc>
                <a:spcPct val="125000"/>
              </a:lnSpc>
              <a:spcBef>
                <a:spcPct val="50000"/>
              </a:spcBef>
            </a:pPr>
            <a:r>
              <a:rPr lang="en-US" altLang="zh-CN" b="1" i="1" dirty="0">
                <a:solidFill>
                  <a:srgbClr val="FF3300"/>
                </a:solidFill>
              </a:rPr>
              <a:t>☆</a:t>
            </a:r>
            <a:r>
              <a:rPr lang="zh-CN" altLang="en-US" sz="3300" b="1" i="1" dirty="0">
                <a:solidFill>
                  <a:srgbClr val="FF0000"/>
                </a:solidFill>
                <a:ea typeface="楷体_GB2312" pitchFamily="49" charset="-122"/>
              </a:rPr>
              <a:t>电解质与非电解质的判断</a:t>
            </a:r>
            <a:r>
              <a:rPr lang="zh-CN" altLang="en-US" sz="3300" b="1" i="1" dirty="0" smtClean="0">
                <a:solidFill>
                  <a:srgbClr val="FF0000"/>
                </a:solidFill>
                <a:ea typeface="楷体_GB2312" pitchFamily="49" charset="-122"/>
              </a:rPr>
              <a:t>：</a:t>
            </a:r>
            <a:r>
              <a:rPr lang="zh-CN" altLang="en-US" sz="3300" b="1" i="1" dirty="0" smtClean="0">
                <a:solidFill>
                  <a:schemeClr val="accent2"/>
                </a:solidFill>
                <a:ea typeface="楷体_GB2312" pitchFamily="49" charset="-122"/>
              </a:rPr>
              <a:t>    </a:t>
            </a:r>
            <a:r>
              <a:rPr lang="zh-CN" altLang="en-US" sz="2800" b="1" dirty="0" smtClean="0">
                <a:solidFill>
                  <a:srgbClr val="0000FF"/>
                </a:solidFill>
                <a:ea typeface="楷体_GB2312" pitchFamily="49" charset="-122"/>
              </a:rPr>
              <a:t>主要</a:t>
            </a:r>
            <a:r>
              <a:rPr lang="zh-CN" altLang="en-US" sz="2800" b="1" dirty="0">
                <a:solidFill>
                  <a:srgbClr val="0000FF"/>
                </a:solidFill>
                <a:ea typeface="楷体_GB2312" pitchFamily="49" charset="-122"/>
              </a:rPr>
              <a:t>看该</a:t>
            </a:r>
            <a:r>
              <a:rPr lang="zh-CN" altLang="en-US" sz="2800" b="1" dirty="0">
                <a:solidFill>
                  <a:srgbClr val="FF3300"/>
                </a:solidFill>
                <a:ea typeface="楷体_GB2312" pitchFamily="49" charset="-122"/>
              </a:rPr>
              <a:t>化合物</a:t>
            </a:r>
            <a:r>
              <a:rPr lang="zh-CN" altLang="en-US" sz="2800" b="1" dirty="0">
                <a:solidFill>
                  <a:srgbClr val="0000FF"/>
                </a:solidFill>
                <a:ea typeface="楷体_GB2312" pitchFamily="49" charset="-122"/>
              </a:rPr>
              <a:t>在溶于水或熔融状态下，</a:t>
            </a:r>
            <a:r>
              <a:rPr lang="zh-CN" altLang="en-US" sz="2800" b="1" dirty="0">
                <a:solidFill>
                  <a:srgbClr val="FF3300"/>
                </a:solidFill>
                <a:ea typeface="楷体_GB2312" pitchFamily="49" charset="-122"/>
              </a:rPr>
              <a:t>自身能否电离</a:t>
            </a:r>
            <a:r>
              <a:rPr lang="zh-CN" altLang="en-US" sz="2800" b="1" dirty="0">
                <a:solidFill>
                  <a:srgbClr val="0000FF"/>
                </a:solidFill>
                <a:ea typeface="楷体_GB2312" pitchFamily="49" charset="-122"/>
              </a:rPr>
              <a:t>出阴、阳离子，能电离的属于电解质，不能电离的属于非电解质。水溶液能够导电只能作为参考因素。</a:t>
            </a:r>
          </a:p>
        </p:txBody>
      </p:sp>
      <p:sp>
        <p:nvSpPr>
          <p:cNvPr id="73733" name="Text Box 5"/>
          <p:cNvSpPr txBox="1">
            <a:spLocks noChangeArrowheads="1"/>
          </p:cNvSpPr>
          <p:nvPr/>
        </p:nvSpPr>
        <p:spPr bwMode="auto">
          <a:xfrm>
            <a:off x="264220" y="4869954"/>
            <a:ext cx="11375602" cy="8485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8850" tIns="54425" rIns="108850" bIns="54425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b="1" dirty="0">
                <a:solidFill>
                  <a:srgbClr val="FF3300"/>
                </a:solidFill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熔融的</a:t>
            </a:r>
            <a:r>
              <a:rPr lang="en-US" altLang="zh-CN" b="1" dirty="0">
                <a:solidFill>
                  <a:srgbClr val="FF3300"/>
                </a:solidFill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NaOH</a:t>
            </a:r>
            <a:r>
              <a:rPr lang="zh-CN" altLang="en-US" b="1" dirty="0">
                <a:solidFill>
                  <a:srgbClr val="FF3300"/>
                </a:solidFill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是</a:t>
            </a:r>
            <a:r>
              <a:rPr lang="zh-CN" altLang="en-US" b="1" i="1" dirty="0">
                <a:solidFill>
                  <a:srgbClr val="FF3300"/>
                </a:solidFill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电解质</a:t>
            </a:r>
            <a:r>
              <a:rPr lang="zh-CN" altLang="en-US" b="1" i="1" dirty="0">
                <a:solidFill>
                  <a:srgbClr val="339933"/>
                </a:solidFill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， 因</a:t>
            </a:r>
            <a:r>
              <a:rPr lang="en-US" altLang="zh-CN" b="1" i="1" dirty="0">
                <a:solidFill>
                  <a:srgbClr val="339933"/>
                </a:solidFill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Fe </a:t>
            </a:r>
            <a:r>
              <a:rPr lang="zh-CN" altLang="en-US" b="1" i="1" dirty="0">
                <a:solidFill>
                  <a:srgbClr val="339933"/>
                </a:solidFill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、</a:t>
            </a:r>
            <a:r>
              <a:rPr lang="en-US" altLang="zh-CN" b="1" dirty="0">
                <a:solidFill>
                  <a:srgbClr val="339933"/>
                </a:solidFill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Cl</a:t>
            </a:r>
            <a:r>
              <a:rPr lang="en-US" altLang="zh-CN" b="1" baseline="-25000" dirty="0">
                <a:solidFill>
                  <a:srgbClr val="339933"/>
                </a:solidFill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2</a:t>
            </a:r>
            <a:r>
              <a:rPr lang="zh-CN" altLang="en-US" b="1" dirty="0">
                <a:solidFill>
                  <a:srgbClr val="339933"/>
                </a:solidFill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是单质，</a:t>
            </a:r>
            <a:r>
              <a:rPr lang="en-US" altLang="zh-CN" b="1" dirty="0">
                <a:solidFill>
                  <a:srgbClr val="339933"/>
                </a:solidFill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NaOH</a:t>
            </a:r>
            <a:r>
              <a:rPr lang="zh-CN" altLang="en-US" b="1" dirty="0">
                <a:solidFill>
                  <a:srgbClr val="339933"/>
                </a:solidFill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溶液是混合物．故</a:t>
            </a:r>
            <a:r>
              <a:rPr lang="en-US" altLang="zh-CN" b="1" dirty="0">
                <a:solidFill>
                  <a:srgbClr val="FF3300"/>
                </a:solidFill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Fe</a:t>
            </a:r>
            <a:r>
              <a:rPr lang="zh-CN" altLang="en-US" b="1" dirty="0">
                <a:solidFill>
                  <a:srgbClr val="FF3300"/>
                </a:solidFill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、 </a:t>
            </a:r>
            <a:r>
              <a:rPr lang="en-US" altLang="zh-CN" b="1" dirty="0">
                <a:solidFill>
                  <a:srgbClr val="FF3300"/>
                </a:solidFill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Cl</a:t>
            </a:r>
            <a:r>
              <a:rPr lang="en-US" altLang="zh-CN" b="1" baseline="-25000" dirty="0">
                <a:solidFill>
                  <a:srgbClr val="FF3300"/>
                </a:solidFill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2</a:t>
            </a:r>
            <a:r>
              <a:rPr lang="en-US" altLang="zh-CN" b="1" dirty="0">
                <a:solidFill>
                  <a:srgbClr val="FF3300"/>
                </a:solidFill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   NaOH</a:t>
            </a:r>
            <a:r>
              <a:rPr lang="zh-CN" altLang="en-US" b="1" dirty="0">
                <a:solidFill>
                  <a:srgbClr val="FF3300"/>
                </a:solidFill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溶液既不是</a:t>
            </a:r>
            <a:r>
              <a:rPr lang="zh-CN" altLang="en-US" b="1" i="1" dirty="0">
                <a:solidFill>
                  <a:srgbClr val="FF3300"/>
                </a:solidFill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电解质也不是非电解质。</a:t>
            </a:r>
            <a:endParaRPr lang="zh-CN" altLang="en-US" b="1" dirty="0">
              <a:solidFill>
                <a:srgbClr val="FF3300"/>
              </a:solidFill>
              <a:latin typeface="Times New Roman" panose="02020603050405020304" pitchFamily="18" charset="0"/>
              <a:ea typeface="黑体" pitchFamily="49" charset="-122"/>
              <a:cs typeface="Times New Roman" panose="02020603050405020304" pitchFamily="18" charset="0"/>
            </a:endParaRPr>
          </a:p>
        </p:txBody>
      </p:sp>
      <p:sp>
        <p:nvSpPr>
          <p:cNvPr id="73735" name="Text Box 7"/>
          <p:cNvSpPr txBox="1">
            <a:spLocks noChangeArrowheads="1"/>
          </p:cNvSpPr>
          <p:nvPr/>
        </p:nvSpPr>
        <p:spPr bwMode="auto">
          <a:xfrm>
            <a:off x="262558" y="5661472"/>
            <a:ext cx="9479582" cy="103324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 lIns="108850" tIns="54425" rIns="108850" bIns="54425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b="1" dirty="0">
                <a:solidFill>
                  <a:srgbClr val="000099"/>
                </a:solidFill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Na</a:t>
            </a:r>
            <a:r>
              <a:rPr lang="en-US" altLang="zh-CN" b="1" baseline="-25000" dirty="0">
                <a:solidFill>
                  <a:srgbClr val="000099"/>
                </a:solidFill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2</a:t>
            </a:r>
            <a:r>
              <a:rPr lang="en-US" altLang="zh-CN" b="1" dirty="0">
                <a:solidFill>
                  <a:srgbClr val="000099"/>
                </a:solidFill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O</a:t>
            </a:r>
            <a:r>
              <a:rPr lang="zh-CN" altLang="en-US" b="1" dirty="0">
                <a:solidFill>
                  <a:srgbClr val="000099"/>
                </a:solidFill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是电解质的原因是它熔融状态下能导电，</a:t>
            </a:r>
            <a:r>
              <a:rPr lang="en-US" altLang="zh-CN" b="1" dirty="0">
                <a:solidFill>
                  <a:srgbClr val="FF3300"/>
                </a:solidFill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Na</a:t>
            </a:r>
            <a:r>
              <a:rPr lang="en-US" altLang="zh-CN" b="1" baseline="-25000" dirty="0">
                <a:solidFill>
                  <a:srgbClr val="FF3300"/>
                </a:solidFill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2</a:t>
            </a:r>
            <a:r>
              <a:rPr lang="en-US" altLang="zh-CN" b="1" dirty="0">
                <a:solidFill>
                  <a:srgbClr val="FF3300"/>
                </a:solidFill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O</a:t>
            </a:r>
            <a:r>
              <a:rPr lang="en-US" altLang="zh-CN" b="1" baseline="-25000" dirty="0">
                <a:solidFill>
                  <a:srgbClr val="FF3300"/>
                </a:solidFill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(</a:t>
            </a:r>
            <a:r>
              <a:rPr lang="zh-CN" altLang="en-US" b="1" baseline="-25000" dirty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熔融</a:t>
            </a:r>
            <a:r>
              <a:rPr lang="en-US" altLang="zh-CN" b="1" baseline="-25000" dirty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b="1" dirty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=2Na</a:t>
            </a:r>
            <a:r>
              <a:rPr lang="en-US" altLang="zh-CN" b="1" baseline="30000" dirty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altLang="zh-CN" b="1" dirty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+O</a:t>
            </a:r>
            <a:r>
              <a:rPr lang="en-US" altLang="zh-CN" b="1" baseline="30000" dirty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2-</a:t>
            </a:r>
            <a:endParaRPr lang="en-US" altLang="zh-CN" b="1" baseline="30000" dirty="0">
              <a:solidFill>
                <a:srgbClr val="FF3300"/>
              </a:solidFill>
              <a:latin typeface="Times New Roman" panose="02020603050405020304" pitchFamily="18" charset="0"/>
              <a:ea typeface="黑体" pitchFamily="49" charset="-122"/>
              <a:cs typeface="Times New Roman" panose="02020603050405020304" pitchFamily="18" charset="0"/>
            </a:endParaRPr>
          </a:p>
          <a:p>
            <a:pPr>
              <a:spcBef>
                <a:spcPct val="50000"/>
              </a:spcBef>
            </a:pPr>
            <a:r>
              <a:rPr lang="zh-CN" altLang="en-US" b="1" dirty="0">
                <a:solidFill>
                  <a:srgbClr val="000099"/>
                </a:solidFill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而不是溶于水能导电，因为：</a:t>
            </a:r>
            <a:r>
              <a:rPr lang="en-US" altLang="zh-CN" b="1" dirty="0">
                <a:solidFill>
                  <a:srgbClr val="000099"/>
                </a:solidFill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Na</a:t>
            </a:r>
            <a:r>
              <a:rPr lang="en-US" altLang="zh-CN" b="1" baseline="-25000" dirty="0">
                <a:solidFill>
                  <a:srgbClr val="000099"/>
                </a:solidFill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2</a:t>
            </a:r>
            <a:r>
              <a:rPr lang="en-US" altLang="zh-CN" b="1" dirty="0">
                <a:solidFill>
                  <a:srgbClr val="000099"/>
                </a:solidFill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O + H</a:t>
            </a:r>
            <a:r>
              <a:rPr lang="en-US" altLang="zh-CN" b="1" baseline="-25000" dirty="0">
                <a:solidFill>
                  <a:srgbClr val="000099"/>
                </a:solidFill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2</a:t>
            </a:r>
            <a:r>
              <a:rPr lang="en-US" altLang="zh-CN" b="1" dirty="0">
                <a:solidFill>
                  <a:srgbClr val="000099"/>
                </a:solidFill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O = 2NaOH</a:t>
            </a:r>
          </a:p>
        </p:txBody>
      </p:sp>
      <p:sp>
        <p:nvSpPr>
          <p:cNvPr id="13318" name="Text Box 8"/>
          <p:cNvSpPr txBox="1">
            <a:spLocks noChangeArrowheads="1"/>
          </p:cNvSpPr>
          <p:nvPr/>
        </p:nvSpPr>
        <p:spPr bwMode="auto">
          <a:xfrm>
            <a:off x="2467712" y="6083179"/>
            <a:ext cx="245501" cy="4792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8850" tIns="54425" rIns="108850" bIns="54425">
            <a:spAutoFit/>
          </a:bodyPr>
          <a:lstStyle/>
          <a:p>
            <a:pPr>
              <a:spcBef>
                <a:spcPct val="50000"/>
              </a:spcBef>
            </a:pPr>
            <a:endParaRPr lang="zh-CN" altLang="zh-C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3737" name="Text Box 9"/>
          <p:cNvSpPr txBox="1">
            <a:spLocks noChangeArrowheads="1"/>
          </p:cNvSpPr>
          <p:nvPr/>
        </p:nvSpPr>
        <p:spPr bwMode="auto">
          <a:xfrm>
            <a:off x="0" y="1764439"/>
            <a:ext cx="12190413" cy="5408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</p:spPr>
        <p:txBody>
          <a:bodyPr lIns="108850" tIns="54425" rIns="108850" bIns="54425">
            <a:spAutoFit/>
          </a:bodyPr>
          <a:lstStyle/>
          <a:p>
            <a:r>
              <a:rPr lang="en-US" altLang="zh-CN" sz="2800" b="1" dirty="0">
                <a:solidFill>
                  <a:srgbClr val="0000FF"/>
                </a:solidFill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【</a:t>
            </a:r>
            <a:r>
              <a:rPr lang="zh-CN" altLang="en-US" sz="2800" b="1" dirty="0">
                <a:solidFill>
                  <a:srgbClr val="0000FF"/>
                </a:solidFill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问</a:t>
            </a:r>
            <a:r>
              <a:rPr lang="en-US" altLang="zh-CN" sz="2800" b="1" dirty="0">
                <a:solidFill>
                  <a:srgbClr val="0000FF"/>
                </a:solidFill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】CO</a:t>
            </a:r>
            <a:r>
              <a:rPr lang="en-US" altLang="zh-CN" sz="2800" b="1" baseline="-25000" dirty="0">
                <a:solidFill>
                  <a:srgbClr val="0000FF"/>
                </a:solidFill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2</a:t>
            </a:r>
            <a:r>
              <a:rPr lang="en-US" altLang="zh-CN" sz="2800" b="1" dirty="0">
                <a:solidFill>
                  <a:srgbClr val="0000FF"/>
                </a:solidFill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   SO</a:t>
            </a:r>
            <a:r>
              <a:rPr lang="en-US" altLang="zh-CN" sz="2800" b="1" baseline="-25000" dirty="0">
                <a:solidFill>
                  <a:srgbClr val="0000FF"/>
                </a:solidFill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3 </a:t>
            </a:r>
            <a:r>
              <a:rPr lang="en-US" altLang="zh-CN" sz="2800" b="1" dirty="0">
                <a:solidFill>
                  <a:srgbClr val="0000FF"/>
                </a:solidFill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   SO</a:t>
            </a:r>
            <a:r>
              <a:rPr lang="en-US" altLang="zh-CN" sz="2800" b="1" baseline="-25000" dirty="0">
                <a:solidFill>
                  <a:srgbClr val="0000FF"/>
                </a:solidFill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2</a:t>
            </a:r>
            <a:r>
              <a:rPr lang="zh-CN" altLang="en-US" sz="2800" b="1" dirty="0">
                <a:solidFill>
                  <a:srgbClr val="0000FF"/>
                </a:solidFill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、</a:t>
            </a:r>
            <a:r>
              <a:rPr lang="en-US" altLang="zh-CN" sz="2800" b="1" dirty="0">
                <a:solidFill>
                  <a:srgbClr val="0000FF"/>
                </a:solidFill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NH</a:t>
            </a:r>
            <a:r>
              <a:rPr lang="en-US" altLang="zh-CN" sz="2800" b="1" baseline="-25000" dirty="0">
                <a:solidFill>
                  <a:srgbClr val="0000FF"/>
                </a:solidFill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3</a:t>
            </a:r>
            <a:r>
              <a:rPr lang="zh-CN" altLang="en-US" sz="2800" b="1" dirty="0">
                <a:solidFill>
                  <a:srgbClr val="0000FF"/>
                </a:solidFill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的水溶液能导电，它们是</a:t>
            </a:r>
            <a:r>
              <a:rPr lang="zh-CN" altLang="en-US" sz="2800" b="1" i="1" dirty="0">
                <a:solidFill>
                  <a:srgbClr val="0000FF"/>
                </a:solidFill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电解质吗？</a:t>
            </a:r>
          </a:p>
        </p:txBody>
      </p:sp>
      <p:sp>
        <p:nvSpPr>
          <p:cNvPr id="73738" name="Text Box 10"/>
          <p:cNvSpPr txBox="1">
            <a:spLocks noChangeArrowheads="1"/>
          </p:cNvSpPr>
          <p:nvPr/>
        </p:nvSpPr>
        <p:spPr bwMode="auto">
          <a:xfrm>
            <a:off x="406574" y="2315251"/>
            <a:ext cx="11663431" cy="140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8850" tIns="54425" rIns="108850" bIns="54425">
            <a:spAutoFit/>
          </a:bodyPr>
          <a:lstStyle/>
          <a:p>
            <a:r>
              <a:rPr lang="en-US" altLang="zh-CN" sz="2800" b="1" dirty="0">
                <a:solidFill>
                  <a:srgbClr val="339933"/>
                </a:solidFill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------SO</a:t>
            </a:r>
            <a:r>
              <a:rPr lang="en-US" altLang="zh-CN" sz="2800" b="1" baseline="-25000" dirty="0">
                <a:solidFill>
                  <a:srgbClr val="339933"/>
                </a:solidFill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2</a:t>
            </a:r>
            <a:r>
              <a:rPr lang="zh-CN" altLang="en-US" sz="2800" b="1" dirty="0">
                <a:solidFill>
                  <a:srgbClr val="339933"/>
                </a:solidFill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、</a:t>
            </a:r>
            <a:r>
              <a:rPr lang="en-US" altLang="zh-CN" sz="2800" b="1" dirty="0">
                <a:solidFill>
                  <a:srgbClr val="339933"/>
                </a:solidFill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Cl</a:t>
            </a:r>
            <a:r>
              <a:rPr lang="en-US" altLang="zh-CN" sz="2800" b="1" baseline="-25000" dirty="0">
                <a:solidFill>
                  <a:srgbClr val="339933"/>
                </a:solidFill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2</a:t>
            </a:r>
            <a:r>
              <a:rPr lang="zh-CN" altLang="en-US" sz="2800" b="1" dirty="0">
                <a:solidFill>
                  <a:srgbClr val="339933"/>
                </a:solidFill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、</a:t>
            </a:r>
            <a:r>
              <a:rPr lang="en-US" altLang="zh-CN" sz="2800" b="1" dirty="0">
                <a:solidFill>
                  <a:srgbClr val="339933"/>
                </a:solidFill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NH</a:t>
            </a:r>
            <a:r>
              <a:rPr lang="en-US" altLang="zh-CN" sz="2800" b="1" baseline="-25000" dirty="0">
                <a:solidFill>
                  <a:srgbClr val="339933"/>
                </a:solidFill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3</a:t>
            </a:r>
            <a:r>
              <a:rPr lang="zh-CN" altLang="en-US" sz="2800" b="1" dirty="0">
                <a:solidFill>
                  <a:srgbClr val="339933"/>
                </a:solidFill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的水溶液虽然能导电，但</a:t>
            </a:r>
            <a:r>
              <a:rPr lang="zh-CN" altLang="en-US" sz="2800" b="1" dirty="0">
                <a:solidFill>
                  <a:srgbClr val="FF3300"/>
                </a:solidFill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自身不能电离出阴、阳离子</a:t>
            </a:r>
            <a:r>
              <a:rPr lang="zh-CN" altLang="en-US" sz="2800" b="1" dirty="0">
                <a:solidFill>
                  <a:srgbClr val="339933"/>
                </a:solidFill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，而是靠生成的酸或碱电离出阴、阳离子，</a:t>
            </a:r>
          </a:p>
          <a:p>
            <a:r>
              <a:rPr lang="zh-CN" altLang="en-US" sz="2800" b="1" dirty="0">
                <a:solidFill>
                  <a:srgbClr val="FF3300"/>
                </a:solidFill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故</a:t>
            </a:r>
            <a:r>
              <a:rPr lang="en-US" altLang="zh-CN" sz="2800" b="1" dirty="0">
                <a:solidFill>
                  <a:srgbClr val="FF3300"/>
                </a:solidFill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CO</a:t>
            </a:r>
            <a:r>
              <a:rPr lang="en-US" altLang="zh-CN" sz="2800" b="1" baseline="-25000" dirty="0">
                <a:solidFill>
                  <a:srgbClr val="FF3300"/>
                </a:solidFill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2</a:t>
            </a:r>
            <a:r>
              <a:rPr lang="en-US" altLang="zh-CN" sz="2800" b="1" dirty="0">
                <a:solidFill>
                  <a:srgbClr val="FF3300"/>
                </a:solidFill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   SO</a:t>
            </a:r>
            <a:r>
              <a:rPr lang="en-US" altLang="zh-CN" sz="2800" b="1" baseline="-25000" dirty="0">
                <a:solidFill>
                  <a:srgbClr val="FF3300"/>
                </a:solidFill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3</a:t>
            </a:r>
            <a:r>
              <a:rPr lang="en-US" altLang="zh-CN" sz="2800" b="1" dirty="0">
                <a:solidFill>
                  <a:srgbClr val="FF3300"/>
                </a:solidFill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    SO</a:t>
            </a:r>
            <a:r>
              <a:rPr lang="en-US" altLang="zh-CN" sz="2800" b="1" baseline="-25000" dirty="0">
                <a:solidFill>
                  <a:srgbClr val="FF3300"/>
                </a:solidFill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2</a:t>
            </a:r>
            <a:r>
              <a:rPr lang="zh-CN" altLang="en-US" sz="2800" b="1" dirty="0">
                <a:solidFill>
                  <a:srgbClr val="FF3300"/>
                </a:solidFill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、</a:t>
            </a:r>
            <a:r>
              <a:rPr lang="en-US" altLang="zh-CN" sz="2800" b="1" dirty="0">
                <a:solidFill>
                  <a:srgbClr val="FF3300"/>
                </a:solidFill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NH</a:t>
            </a:r>
            <a:r>
              <a:rPr lang="en-US" altLang="zh-CN" sz="2800" b="1" baseline="-25000" dirty="0">
                <a:solidFill>
                  <a:srgbClr val="FF3300"/>
                </a:solidFill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3</a:t>
            </a:r>
            <a:r>
              <a:rPr lang="zh-CN" altLang="en-US" sz="2800" b="1" i="1" dirty="0">
                <a:solidFill>
                  <a:srgbClr val="FF3300"/>
                </a:solidFill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是</a:t>
            </a:r>
            <a:r>
              <a:rPr lang="zh-CN" altLang="en-US" sz="2800" b="1" i="1" dirty="0" smtClean="0">
                <a:solidFill>
                  <a:srgbClr val="FF3300"/>
                </a:solidFill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非电解质</a:t>
            </a:r>
            <a:r>
              <a:rPr lang="zh-CN" altLang="en-US" sz="2800" b="1" i="1" dirty="0">
                <a:solidFill>
                  <a:srgbClr val="FF3300"/>
                </a:solidFill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。</a:t>
            </a:r>
            <a:endParaRPr lang="en-US" altLang="zh-CN" sz="2800" dirty="0">
              <a:solidFill>
                <a:srgbClr val="FF3300"/>
              </a:solidFill>
              <a:latin typeface="Times New Roman" panose="02020603050405020304" pitchFamily="18" charset="0"/>
              <a:ea typeface="黑体" pitchFamily="49" charset="-122"/>
              <a:cs typeface="Times New Roman" panose="02020603050405020304" pitchFamily="18" charset="0"/>
            </a:endParaRPr>
          </a:p>
        </p:txBody>
      </p:sp>
      <p:sp>
        <p:nvSpPr>
          <p:cNvPr id="73741" name="Text Box 13"/>
          <p:cNvSpPr txBox="1">
            <a:spLocks noChangeArrowheads="1"/>
          </p:cNvSpPr>
          <p:nvPr/>
        </p:nvSpPr>
        <p:spPr bwMode="auto">
          <a:xfrm>
            <a:off x="25473" y="3717826"/>
            <a:ext cx="12190413" cy="11871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</p:spPr>
        <p:txBody>
          <a:bodyPr lIns="108850" tIns="54425" rIns="108850" bIns="54425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800" b="1" dirty="0">
                <a:solidFill>
                  <a:srgbClr val="0000FF"/>
                </a:solidFill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【</a:t>
            </a:r>
            <a:r>
              <a:rPr lang="zh-CN" altLang="en-US" sz="2800" b="1" dirty="0">
                <a:solidFill>
                  <a:srgbClr val="0000FF"/>
                </a:solidFill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问</a:t>
            </a:r>
            <a:r>
              <a:rPr lang="en-US" altLang="zh-CN" sz="2800" b="1" dirty="0">
                <a:solidFill>
                  <a:srgbClr val="0000FF"/>
                </a:solidFill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】 Fe</a:t>
            </a:r>
            <a:r>
              <a:rPr lang="zh-CN" altLang="en-US" sz="2800" b="1" dirty="0">
                <a:solidFill>
                  <a:srgbClr val="0000FF"/>
                </a:solidFill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、 </a:t>
            </a:r>
            <a:r>
              <a:rPr lang="en-US" altLang="zh-CN" sz="2800" b="1" dirty="0">
                <a:solidFill>
                  <a:srgbClr val="0000FF"/>
                </a:solidFill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Cl</a:t>
            </a:r>
            <a:r>
              <a:rPr lang="en-US" altLang="zh-CN" sz="2800" b="1" baseline="-25000" dirty="0">
                <a:solidFill>
                  <a:srgbClr val="0000FF"/>
                </a:solidFill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2</a:t>
            </a:r>
            <a:r>
              <a:rPr lang="en-US" altLang="zh-CN" sz="2800" b="1" dirty="0">
                <a:solidFill>
                  <a:srgbClr val="0000FF"/>
                </a:solidFill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 </a:t>
            </a:r>
            <a:r>
              <a:rPr lang="zh-CN" altLang="en-US" sz="2800" b="1" dirty="0">
                <a:solidFill>
                  <a:srgbClr val="0000FF"/>
                </a:solidFill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的水溶液、熔融的</a:t>
            </a:r>
            <a:r>
              <a:rPr lang="en-US" altLang="zh-CN" sz="2800" b="1" dirty="0">
                <a:solidFill>
                  <a:srgbClr val="0000FF"/>
                </a:solidFill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NaOH </a:t>
            </a:r>
            <a:r>
              <a:rPr lang="zh-CN" altLang="en-US" sz="2800" b="1" dirty="0">
                <a:solidFill>
                  <a:srgbClr val="0000FF"/>
                </a:solidFill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、 </a:t>
            </a:r>
            <a:r>
              <a:rPr lang="en-US" altLang="zh-CN" sz="2800" b="1" dirty="0">
                <a:solidFill>
                  <a:srgbClr val="0000FF"/>
                </a:solidFill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NaOH</a:t>
            </a:r>
            <a:r>
              <a:rPr lang="zh-CN" altLang="en-US" sz="2800" b="1" dirty="0">
                <a:solidFill>
                  <a:srgbClr val="0000FF"/>
                </a:solidFill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溶液</a:t>
            </a:r>
            <a:r>
              <a:rPr lang="zh-CN" altLang="en-US" sz="28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能导电</a:t>
            </a:r>
            <a:r>
              <a:rPr lang="en-US" altLang="zh-CN" sz="28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en-US" altLang="zh-CN" sz="2800" b="1" dirty="0">
              <a:solidFill>
                <a:srgbClr val="0000FF"/>
              </a:solidFill>
              <a:latin typeface="Times New Roman" panose="02020603050405020304" pitchFamily="18" charset="0"/>
              <a:ea typeface="黑体" pitchFamily="49" charset="-122"/>
              <a:cs typeface="Times New Roman" panose="02020603050405020304" pitchFamily="18" charset="0"/>
            </a:endParaRPr>
          </a:p>
          <a:p>
            <a:pPr>
              <a:spcBef>
                <a:spcPct val="50000"/>
              </a:spcBef>
            </a:pPr>
            <a:r>
              <a:rPr lang="en-US" altLang="zh-CN" sz="2800" b="1" dirty="0">
                <a:solidFill>
                  <a:srgbClr val="0000FF"/>
                </a:solidFill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       </a:t>
            </a:r>
            <a:r>
              <a:rPr lang="zh-CN" altLang="en-US" sz="2800" b="1" dirty="0">
                <a:solidFill>
                  <a:srgbClr val="0000FF"/>
                </a:solidFill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它们是</a:t>
            </a:r>
            <a:r>
              <a:rPr lang="zh-CN" altLang="en-US" sz="2800" b="1" i="1" dirty="0">
                <a:solidFill>
                  <a:srgbClr val="0000FF"/>
                </a:solidFill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电解质吗？</a:t>
            </a:r>
          </a:p>
        </p:txBody>
      </p:sp>
    </p:spTree>
  </p:cSld>
  <p:clrMapOvr>
    <a:masterClrMapping/>
  </p:clrMapOvr>
  <p:transition spd="slow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37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37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737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737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737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8" dur="500"/>
                                        <p:tgtEl>
                                          <p:spTgt spid="737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737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731" grpId="0" animBg="1" autoUpdateAnimBg="0"/>
      <p:bldP spid="73733" grpId="0" build="p"/>
      <p:bldP spid="73735" grpId="0" animBg="1"/>
      <p:bldP spid="73737" grpId="0" animBg="1"/>
      <p:bldP spid="73738" grpId="0"/>
      <p:bldP spid="73741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526762" y="693490"/>
            <a:ext cx="11041052" cy="35086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zh-CN" altLang="en-US" sz="2800" b="1" kern="100" dirty="0" smtClean="0">
                <a:solidFill>
                  <a:srgbClr val="FF0000"/>
                </a:solidFill>
                <a:latin typeface="Times New Roman" pitchFamily="18" charset="0"/>
                <a:ea typeface="华文细黑" pitchFamily="2" charset="-122"/>
                <a:cs typeface="Times New Roman"/>
              </a:rPr>
              <a:t>陷阱三：</a:t>
            </a:r>
            <a:r>
              <a:rPr lang="en-US" altLang="zh-CN" sz="2800" b="1" kern="100" dirty="0" smtClean="0">
                <a:solidFill>
                  <a:srgbClr val="0000FF"/>
                </a:solidFill>
                <a:latin typeface="Times New Roman" pitchFamily="18" charset="0"/>
                <a:ea typeface="华文细黑" pitchFamily="2" charset="-122"/>
                <a:cs typeface="Times New Roman"/>
              </a:rPr>
              <a:t>“</a:t>
            </a:r>
            <a:r>
              <a:rPr lang="zh-CN" altLang="en-US" sz="2800" b="1" kern="100" dirty="0" smtClean="0">
                <a:solidFill>
                  <a:srgbClr val="0000FF"/>
                </a:solidFill>
                <a:latin typeface="Times New Roman" pitchFamily="18" charset="0"/>
                <a:ea typeface="华文细黑" pitchFamily="2" charset="-122"/>
                <a:cs typeface="Times New Roman"/>
              </a:rPr>
              <a:t>不符合反应</a:t>
            </a:r>
            <a:r>
              <a:rPr lang="zh-CN" altLang="zh-CN" sz="2800" b="1" kern="100" dirty="0" smtClean="0">
                <a:solidFill>
                  <a:srgbClr val="0000FF"/>
                </a:solidFill>
                <a:latin typeface="Times New Roman" pitchFamily="18" charset="0"/>
                <a:ea typeface="华文细黑" pitchFamily="2" charset="-122"/>
                <a:cs typeface="Times New Roman"/>
              </a:rPr>
              <a:t>原理</a:t>
            </a:r>
            <a:r>
              <a:rPr lang="en-US" altLang="zh-CN" sz="2800" b="1" kern="100" dirty="0" smtClean="0">
                <a:solidFill>
                  <a:srgbClr val="0000FF"/>
                </a:solidFill>
                <a:latin typeface="Times New Roman" pitchFamily="18" charset="0"/>
                <a:ea typeface="华文细黑" pitchFamily="2" charset="-122"/>
                <a:cs typeface="Times New Roman"/>
              </a:rPr>
              <a:t>”</a:t>
            </a:r>
            <a:endParaRPr lang="zh-CN" altLang="zh-CN" sz="2800" b="1" kern="100" dirty="0">
              <a:solidFill>
                <a:srgbClr val="0000FF"/>
              </a:solidFill>
              <a:latin typeface="Times New Roman" pitchFamily="18" charset="0"/>
              <a:ea typeface="华文细黑" pitchFamily="2" charset="-122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离子反应</a:t>
            </a:r>
            <a:r>
              <a:rPr lang="zh-CN" altLang="en-US" sz="2800" kern="100" dirty="0" smtClean="0">
                <a:latin typeface="Times New Roman"/>
                <a:ea typeface="华文细黑"/>
                <a:cs typeface="Times New Roman"/>
              </a:rPr>
              <a:t>必须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符合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客观事实，而命题者往往设置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不符合</a:t>
            </a:r>
            <a:r>
              <a:rPr lang="en-US" altLang="zh-CN" sz="2800" b="1" kern="100" dirty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反应原理</a:t>
            </a:r>
            <a:r>
              <a:rPr lang="en-US" altLang="zh-CN" sz="2800" b="1" kern="100" dirty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的陷阱，如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Fe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和非氧化性酸反应应生成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Fe</a:t>
            </a:r>
            <a:r>
              <a:rPr lang="en-US" altLang="zh-CN" sz="2800" b="1" kern="100" baseline="300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b="1" kern="100" baseline="300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，金属和氧化性酸反应不放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，忽略隐含反应，不符合配比关系，</a:t>
            </a:r>
            <a:r>
              <a:rPr lang="en-US" altLang="zh-CN" sz="2800" kern="100" dirty="0" smtClean="0">
                <a:latin typeface="宋体"/>
                <a:ea typeface="华文细黑"/>
                <a:cs typeface="Times New Roman"/>
              </a:rPr>
              <a:t>“</a:t>
            </a:r>
            <a:r>
              <a:rPr lang="en-US" altLang="zh-CN" sz="2800" kern="100" spc="-80" dirty="0" smtClean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 smtClean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 smtClean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en-US" sz="3600" dirty="0"/>
              <a:t>⇌</a:t>
            </a:r>
            <a:r>
              <a:rPr lang="en-US" altLang="zh-CN" sz="2800" kern="100" dirty="0" smtClean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使用不正确以及忽略反应条件等。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5" name="文本框 3"/>
          <p:cNvSpPr txBox="1"/>
          <p:nvPr/>
        </p:nvSpPr>
        <p:spPr bwMode="auto">
          <a:xfrm>
            <a:off x="1751576" y="-5843"/>
            <a:ext cx="2213745" cy="615529"/>
          </a:xfrm>
          <a:prstGeom prst="rect">
            <a:avLst/>
          </a:prstGeom>
          <a:noFill/>
        </p:spPr>
        <p:txBody>
          <a:bodyPr lIns="121898" tIns="60948" rIns="121898" bIns="60948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9pPr>
          </a:lstStyle>
          <a:p>
            <a:r>
              <a:rPr lang="zh-CN" altLang="en-US" sz="3200" b="1" dirty="0" smtClean="0">
                <a:solidFill>
                  <a:schemeClr val="bg1"/>
                </a:solidFill>
                <a:latin typeface="+mj-ea"/>
                <a:ea typeface="+mj-ea"/>
                <a:cs typeface="+mn-cs"/>
              </a:rPr>
              <a:t>突破陷阱</a:t>
            </a:r>
            <a:endParaRPr lang="zh-CN" altLang="en-US" sz="3200" b="1" dirty="0">
              <a:solidFill>
                <a:schemeClr val="bg1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449195" y="4365898"/>
            <a:ext cx="911050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铁与盐酸反应：</a:t>
            </a:r>
            <a:r>
              <a:rPr lang="en-US" altLang="zh-CN" sz="36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2Fe</a:t>
            </a:r>
            <a:r>
              <a:rPr lang="zh-CN" altLang="zh-CN" sz="36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36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6H</a:t>
            </a:r>
            <a:r>
              <a:rPr lang="zh-CN" altLang="zh-CN" sz="3600" b="1" kern="100" baseline="300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3600" b="1" kern="100" spc="-8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36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=2Fe</a:t>
            </a:r>
            <a:r>
              <a:rPr lang="en-US" altLang="zh-CN" sz="3600" b="1" kern="100" baseline="300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3600" b="1" kern="100" baseline="30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36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36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3H</a:t>
            </a:r>
            <a:r>
              <a:rPr lang="en-US" altLang="zh-CN" sz="36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3600" b="1" kern="100" dirty="0" smtClean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↑</a:t>
            </a:r>
            <a:endParaRPr lang="zh-CN" altLang="en-US" sz="3600" b="1" dirty="0">
              <a:solidFill>
                <a:srgbClr val="FF0000"/>
              </a:solidFill>
            </a:endParaRPr>
          </a:p>
        </p:txBody>
      </p:sp>
      <p:sp>
        <p:nvSpPr>
          <p:cNvPr id="6" name="下箭头 5"/>
          <p:cNvSpPr/>
          <p:nvPr/>
        </p:nvSpPr>
        <p:spPr>
          <a:xfrm>
            <a:off x="7851216" y="5085978"/>
            <a:ext cx="476238" cy="648072"/>
          </a:xfrm>
          <a:prstGeom prst="down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7679382" y="5806058"/>
            <a:ext cx="113364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Fe</a:t>
            </a:r>
            <a:r>
              <a:rPr lang="en-US" altLang="zh-CN" sz="3600" b="1" kern="100" baseline="300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3600" b="1" kern="100" baseline="30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endParaRPr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3773110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 animBg="1"/>
      <p:bldP spid="7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294408" y="189434"/>
            <a:ext cx="11388152" cy="5940063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题组三　有关离子反应的反应原理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3.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正误判断，正确的划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“√”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，错误的划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“×”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(1)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将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投入到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CuSO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溶液中：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2Na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Cu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spc="-80" dirty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=2Na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Cu(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(2)Fe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和稀盐酸反应：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2Fe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6H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spc="-80" dirty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=2Fe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3H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↑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(3)Fe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zh-CN" altLang="zh-CN" sz="2800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稀硝酸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反应：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Fe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2H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spc="-80" dirty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=Fe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↑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(4)Zn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zh-CN" altLang="zh-CN" sz="2800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浓硫酸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反应：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Zn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2H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spc="-80" dirty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=H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↑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Zn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)</a:t>
            </a:r>
            <a:endParaRPr lang="en-US" altLang="zh-CN" sz="2800" kern="100" dirty="0" smtClean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(5)CuSO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Ba(OH)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溶液反应：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Ba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 smtClean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          </a:t>
            </a:r>
            <a:r>
              <a:rPr lang="en-US" altLang="zh-CN" sz="2800" kern="100" spc="-80" dirty="0" smtClean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=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BaSO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↓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(6)Fe(OH)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HI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的反应：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Fe(OH)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3H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spc="-80" dirty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=Fe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3H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(7)</a:t>
            </a:r>
            <a:r>
              <a:rPr lang="en-US" altLang="zh-CN" sz="2800" kern="100" dirty="0" err="1">
                <a:latin typeface="Times New Roman"/>
                <a:ea typeface="华文细黑"/>
                <a:cs typeface="Courier New"/>
              </a:rPr>
              <a:t>FeO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的反应：</a:t>
            </a:r>
            <a:r>
              <a:rPr lang="en-US" altLang="zh-CN" sz="2800" kern="100" dirty="0" err="1">
                <a:latin typeface="Times New Roman"/>
                <a:ea typeface="华文细黑"/>
                <a:cs typeface="Courier New"/>
              </a:rPr>
              <a:t>FeO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2H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spc="-80" dirty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=Fe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1050" kern="100" dirty="0"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56077747"/>
              </p:ext>
            </p:extLst>
          </p:nvPr>
        </p:nvGraphicFramePr>
        <p:xfrm>
          <a:off x="7095884" y="4151433"/>
          <a:ext cx="1162050" cy="668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958" name="文档" r:id="rId3" imgW="1162167" imgH="667824" progId="Word.Document.12">
                  <p:embed/>
                </p:oleObj>
              </mc:Choice>
              <mc:Fallback>
                <p:oleObj name="文档" r:id="rId3" imgW="1162167" imgH="667824" progId="Word.Document.12">
                  <p:embed/>
                  <p:pic>
                    <p:nvPicPr>
                      <p:cNvPr id="0" name="Picture 20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95884" y="4151433"/>
                        <a:ext cx="1162050" cy="6683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矩形 2"/>
          <p:cNvSpPr/>
          <p:nvPr/>
        </p:nvSpPr>
        <p:spPr>
          <a:xfrm>
            <a:off x="9160966" y="1620680"/>
            <a:ext cx="6463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kern="100" dirty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×</a:t>
            </a:r>
            <a:endParaRPr lang="zh-CN" altLang="en-US" sz="3600" b="1" kern="100" dirty="0">
              <a:solidFill>
                <a:srgbClr val="FF0000"/>
              </a:solidFill>
              <a:latin typeface="宋体"/>
              <a:ea typeface="华文细黑"/>
              <a:cs typeface="Times New Roman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152854" y="2276341"/>
            <a:ext cx="6463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kern="100" dirty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×</a:t>
            </a:r>
            <a:endParaRPr lang="zh-CN" altLang="en-US" sz="3600" b="1" kern="100" dirty="0">
              <a:solidFill>
                <a:srgbClr val="FF0000"/>
              </a:solidFill>
              <a:latin typeface="宋体"/>
              <a:ea typeface="华文细黑"/>
              <a:cs typeface="Times New Roman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7620690" y="2882099"/>
            <a:ext cx="6463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kern="100" dirty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×</a:t>
            </a:r>
            <a:endParaRPr lang="zh-CN" altLang="en-US" sz="3600" b="1" kern="100" dirty="0">
              <a:solidFill>
                <a:srgbClr val="FF0000"/>
              </a:solidFill>
              <a:latin typeface="宋体"/>
              <a:ea typeface="华文细黑"/>
              <a:cs typeface="Times New Roman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7671948" y="3523627"/>
            <a:ext cx="6463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kern="100" dirty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×</a:t>
            </a:r>
            <a:endParaRPr lang="zh-CN" altLang="en-US" sz="3600" b="1" kern="100" dirty="0">
              <a:solidFill>
                <a:srgbClr val="FF0000"/>
              </a:solidFill>
              <a:latin typeface="宋体"/>
              <a:ea typeface="华文细黑"/>
              <a:cs typeface="Times New Roman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9985379" y="4164110"/>
            <a:ext cx="6463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kern="100" dirty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×</a:t>
            </a:r>
            <a:endParaRPr lang="zh-CN" altLang="en-US" sz="3600" b="1" kern="100" dirty="0">
              <a:solidFill>
                <a:srgbClr val="FF0000"/>
              </a:solidFill>
              <a:latin typeface="宋体"/>
              <a:ea typeface="华文细黑"/>
              <a:cs typeface="Times New Roman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9049275" y="4814740"/>
            <a:ext cx="6463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kern="100" dirty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×</a:t>
            </a:r>
            <a:endParaRPr lang="zh-CN" altLang="en-US" sz="3600" b="1" kern="100" dirty="0">
              <a:solidFill>
                <a:srgbClr val="FF0000"/>
              </a:solidFill>
              <a:latin typeface="宋体"/>
              <a:ea typeface="华文细黑"/>
              <a:cs typeface="Times New Roman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489744" y="5447759"/>
            <a:ext cx="6463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kern="100" dirty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×</a:t>
            </a:r>
            <a:endParaRPr lang="zh-CN" altLang="en-US" sz="3600" b="1" kern="100" dirty="0">
              <a:solidFill>
                <a:srgbClr val="FF0000"/>
              </a:solidFill>
              <a:latin typeface="宋体"/>
              <a:ea typeface="华文细黑"/>
              <a:cs typeface="Times New Roman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911630" y="1629594"/>
            <a:ext cx="23439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生成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Cu(OH)</a:t>
            </a:r>
            <a:r>
              <a:rPr lang="en-US" altLang="zh-CN" sz="28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CN" altLang="en-US" sz="2800" b="1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056360" y="2301741"/>
            <a:ext cx="15408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生成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</a:t>
            </a:r>
            <a:r>
              <a:rPr lang="en-US" altLang="zh-CN" sz="2800" b="1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2+</a:t>
            </a:r>
            <a:endParaRPr lang="zh-CN" altLang="en-US" sz="2800" b="1" baseline="30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234673" y="2925738"/>
            <a:ext cx="39789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生成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</a:t>
            </a:r>
            <a:r>
              <a:rPr lang="en-US" altLang="zh-CN" sz="2800" b="1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3+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NO,  </a:t>
            </a:r>
            <a:r>
              <a:rPr lang="zh-CN" altLang="en-US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不产生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CN" sz="28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CN" altLang="en-US" sz="2800" b="1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543478" y="3554646"/>
            <a:ext cx="33790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不产生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CN" sz="28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，生成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</a:t>
            </a:r>
            <a:r>
              <a:rPr lang="en-US" altLang="zh-CN" sz="28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CN" altLang="en-US" sz="2800" b="1" baseline="30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9623598" y="4634766"/>
            <a:ext cx="26452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还生成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Cu(OH)</a:t>
            </a:r>
            <a:r>
              <a:rPr lang="en-US" altLang="zh-CN" sz="28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CN" altLang="en-US" sz="2800" b="1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9622034" y="5302002"/>
            <a:ext cx="25218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</a:t>
            </a:r>
            <a:r>
              <a:rPr lang="en-US" altLang="zh-CN" sz="2800" b="1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3+</a:t>
            </a:r>
            <a:r>
              <a:rPr lang="zh-CN" altLang="en-US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会与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800" b="1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zh-CN" altLang="en-US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反应</a:t>
            </a:r>
            <a:endParaRPr lang="zh-CN" altLang="en-US" sz="2800" b="1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760517" y="6022082"/>
            <a:ext cx="31999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</a:t>
            </a:r>
            <a:r>
              <a:rPr lang="en-US" altLang="zh-CN" sz="2800" b="1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2+</a:t>
            </a:r>
            <a:r>
              <a:rPr lang="zh-CN" altLang="en-US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会与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HNO</a:t>
            </a:r>
            <a:r>
              <a:rPr lang="en-US" altLang="zh-CN" sz="28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zh-CN" altLang="en-US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反应</a:t>
            </a:r>
            <a:endParaRPr lang="zh-CN" altLang="en-US" sz="2800" b="1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0798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6" grpId="0"/>
      <p:bldP spid="7" grpId="0"/>
      <p:bldP spid="8" grpId="0"/>
      <p:bldP spid="10" grpId="0"/>
      <p:bldP spid="11" grpId="0"/>
      <p:bldP spid="14" grpId="0"/>
      <p:bldP spid="15" grpId="0"/>
      <p:bldP spid="16" grpId="0"/>
      <p:bldP spid="17" grpId="0"/>
      <p:bldP spid="18" grpId="0"/>
      <p:bldP spid="19" grpId="0"/>
      <p:bldP spid="20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262558" y="238292"/>
            <a:ext cx="11388152" cy="5293733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(8)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Ba(OH)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溶液反应：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zh-CN" altLang="zh-CN" sz="2800" kern="100" baseline="30000" dirty="0" smtClean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Ba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OH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kern="100" spc="-80" dirty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=BaSO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↓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O(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(9)HS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的电离：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HS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spc="-80" dirty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=H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(10)NaHCO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的水解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：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  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spc="-80" dirty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=H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OH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(11)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向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溶液中滴入烧碱溶液并加热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：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                            </a:t>
            </a:r>
          </a:p>
          <a:p>
            <a:pPr algn="r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(12)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向</a:t>
            </a:r>
            <a:r>
              <a:rPr lang="en-US" altLang="zh-CN" sz="2800" kern="100" dirty="0" err="1">
                <a:latin typeface="Times New Roman"/>
                <a:ea typeface="华文细黑"/>
                <a:cs typeface="Courier New"/>
              </a:rPr>
              <a:t>NaClO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溶液中通入少量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：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2ClO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spc="-80" dirty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=2HClO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＋</a:t>
            </a:r>
            <a:endParaRPr lang="en-US" altLang="zh-CN" sz="2800" kern="100" dirty="0" smtClean="0">
              <a:latin typeface="Times New Roman"/>
              <a:ea typeface="华文细黑"/>
              <a:cs typeface="Courier New"/>
            </a:endParaRPr>
          </a:p>
          <a:p>
            <a:pPr algn="r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35059732"/>
              </p:ext>
            </p:extLst>
          </p:nvPr>
        </p:nvGraphicFramePr>
        <p:xfrm>
          <a:off x="6336938" y="354355"/>
          <a:ext cx="1020762" cy="703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270" name="文档" r:id="rId3" imgW="1021036" imgH="703105" progId="Word.Document.12">
                  <p:embed/>
                </p:oleObj>
              </mc:Choice>
              <mc:Fallback>
                <p:oleObj name="文档" r:id="rId3" imgW="1021036" imgH="703105" progId="Word.Document.12">
                  <p:embed/>
                  <p:pic>
                    <p:nvPicPr>
                      <p:cNvPr id="0" name="Picture 8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36938" y="354355"/>
                        <a:ext cx="1020762" cy="7032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51673606"/>
              </p:ext>
            </p:extLst>
          </p:nvPr>
        </p:nvGraphicFramePr>
        <p:xfrm>
          <a:off x="3661067" y="2277026"/>
          <a:ext cx="1019175" cy="695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271" name="文档" r:id="rId5" imgW="1021036" imgH="703465" progId="Word.Document.12">
                  <p:embed/>
                </p:oleObj>
              </mc:Choice>
              <mc:Fallback>
                <p:oleObj name="文档" r:id="rId5" imgW="1021036" imgH="703465" progId="Word.Document.12">
                  <p:embed/>
                  <p:pic>
                    <p:nvPicPr>
                      <p:cNvPr id="0" name="Picture 8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61067" y="2277026"/>
                        <a:ext cx="1019175" cy="6953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16876794"/>
              </p:ext>
            </p:extLst>
          </p:nvPr>
        </p:nvGraphicFramePr>
        <p:xfrm>
          <a:off x="6779744" y="2756823"/>
          <a:ext cx="4397375" cy="901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272" name="文档" r:id="rId7" imgW="4397728" imgH="902192" progId="Word.Document.12">
                  <p:embed/>
                </p:oleObj>
              </mc:Choice>
              <mc:Fallback>
                <p:oleObj name="文档" r:id="rId7" imgW="4397728" imgH="902192" progId="Word.Document.12">
                  <p:embed/>
                  <p:pic>
                    <p:nvPicPr>
                      <p:cNvPr id="0" name="Picture 8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79744" y="2756823"/>
                        <a:ext cx="4397375" cy="901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37548127"/>
              </p:ext>
            </p:extLst>
          </p:nvPr>
        </p:nvGraphicFramePr>
        <p:xfrm>
          <a:off x="10623205" y="4221882"/>
          <a:ext cx="1019175" cy="695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273" name="文档" r:id="rId9" imgW="1021036" imgH="703465" progId="Word.Document.12">
                  <p:embed/>
                </p:oleObj>
              </mc:Choice>
              <mc:Fallback>
                <p:oleObj name="文档" r:id="rId9" imgW="1021036" imgH="703465" progId="Word.Document.12">
                  <p:embed/>
                  <p:pic>
                    <p:nvPicPr>
                      <p:cNvPr id="0" name="Picture 8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23205" y="4221882"/>
                        <a:ext cx="1019175" cy="6953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矩形 4"/>
          <p:cNvSpPr/>
          <p:nvPr/>
        </p:nvSpPr>
        <p:spPr>
          <a:xfrm>
            <a:off x="1126654" y="1002427"/>
            <a:ext cx="6463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kern="100" dirty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×</a:t>
            </a:r>
            <a:endParaRPr lang="zh-CN" altLang="en-US" sz="3600" b="1" kern="100" dirty="0">
              <a:solidFill>
                <a:srgbClr val="FF0000"/>
              </a:solidFill>
              <a:latin typeface="宋体"/>
              <a:ea typeface="华文细黑"/>
              <a:cs typeface="Times New Roman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7017335" y="1673649"/>
            <a:ext cx="6463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kern="100" dirty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×</a:t>
            </a:r>
            <a:endParaRPr lang="zh-CN" altLang="en-US" sz="3600" b="1" kern="100" dirty="0">
              <a:solidFill>
                <a:srgbClr val="FF0000"/>
              </a:solidFill>
              <a:latin typeface="宋体"/>
              <a:ea typeface="华文细黑"/>
              <a:cs typeface="Times New Roman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8353162" y="2288388"/>
            <a:ext cx="6463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kern="100" dirty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×</a:t>
            </a:r>
            <a:endParaRPr lang="zh-CN" altLang="en-US" sz="3600" b="1" kern="100" dirty="0">
              <a:solidFill>
                <a:srgbClr val="FF0000"/>
              </a:solidFill>
              <a:latin typeface="宋体"/>
              <a:ea typeface="华文细黑"/>
              <a:cs typeface="Times New Roman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0703718" y="3594715"/>
            <a:ext cx="6463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kern="100" dirty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×</a:t>
            </a:r>
            <a:endParaRPr lang="zh-CN" altLang="en-US" sz="3600" b="1" kern="100" dirty="0">
              <a:solidFill>
                <a:srgbClr val="FF0000"/>
              </a:solidFill>
              <a:latin typeface="宋体"/>
              <a:ea typeface="华文细黑"/>
              <a:cs typeface="Times New Roman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0754518" y="4858995"/>
            <a:ext cx="6463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kern="100" dirty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×</a:t>
            </a:r>
            <a:endParaRPr lang="zh-CN" altLang="en-US" sz="3600" b="1" kern="100" dirty="0">
              <a:solidFill>
                <a:srgbClr val="FF0000"/>
              </a:solidFill>
              <a:latin typeface="宋体"/>
              <a:ea typeface="华文细黑"/>
              <a:cs typeface="Times New Roman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476734" y="979309"/>
            <a:ext cx="20842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2H</a:t>
            </a:r>
            <a:r>
              <a:rPr lang="en-US" altLang="zh-CN" sz="2800" b="1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2OH</a:t>
            </a:r>
            <a:r>
              <a:rPr lang="zh-CN" altLang="zh-CN" sz="2800" kern="100" baseline="30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zh-CN" altLang="en-US" sz="2800" b="1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958117" y="1696807"/>
            <a:ext cx="41857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弱酸的电离：可逆符号</a:t>
            </a:r>
            <a:r>
              <a:rPr lang="zh-CN" altLang="en-US" sz="2800" dirty="0" smtClean="0"/>
              <a:t> </a:t>
            </a:r>
            <a:r>
              <a:rPr lang="zh-CN" altLang="en-US" sz="2800" b="1" dirty="0" smtClean="0">
                <a:solidFill>
                  <a:srgbClr val="FF0000"/>
                </a:solidFill>
              </a:rPr>
              <a:t>⇌</a:t>
            </a:r>
            <a:endParaRPr lang="zh-CN" altLang="en-US" sz="2800" b="1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157642" y="2359465"/>
            <a:ext cx="31037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水解，可逆符号</a:t>
            </a:r>
            <a:r>
              <a:rPr lang="zh-CN" altLang="en-US" sz="2800" dirty="0" smtClean="0"/>
              <a:t> </a:t>
            </a:r>
            <a:r>
              <a:rPr lang="zh-CN" altLang="en-US" sz="2800" b="1" dirty="0" smtClean="0">
                <a:solidFill>
                  <a:srgbClr val="FF0000"/>
                </a:solidFill>
              </a:rPr>
              <a:t>⇌</a:t>
            </a:r>
            <a:endParaRPr lang="zh-CN" altLang="en-US" sz="2800" b="1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097466" y="3594715"/>
            <a:ext cx="21643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加热</a:t>
            </a:r>
            <a:r>
              <a:rPr lang="zh-CN" altLang="en-US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</a:t>
            </a:r>
            <a:r>
              <a:rPr lang="en-US" altLang="zh-CN" sz="2800" b="1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↑</a:t>
            </a:r>
            <a:endParaRPr lang="zh-CN" altLang="en-US" sz="2800" b="1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063756" y="4858995"/>
            <a:ext cx="32351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ClO</a:t>
            </a:r>
            <a:r>
              <a:rPr lang="en-US" altLang="zh-CN" sz="2800" b="1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会把 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</a:t>
            </a:r>
            <a:r>
              <a:rPr lang="en-US" altLang="zh-CN" sz="28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sz="2800" b="1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2-</a:t>
            </a:r>
            <a:r>
              <a:rPr lang="zh-CN" altLang="en-US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氧化</a:t>
            </a:r>
            <a:endParaRPr lang="zh-CN" altLang="en-US" sz="2800" b="1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1869082" y="5433075"/>
            <a:ext cx="6445675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 err="1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ClO</a:t>
            </a:r>
            <a:r>
              <a:rPr lang="zh-CN" altLang="zh-CN" sz="2800" b="1" kern="100" baseline="300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O </a:t>
            </a:r>
            <a:r>
              <a:rPr lang="en-US" altLang="zh-CN" sz="2800" b="1" kern="100" spc="-8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== </a:t>
            </a:r>
            <a:r>
              <a:rPr lang="en-US" altLang="zh-CN" sz="2800" b="1" kern="100" dirty="0" err="1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Cl</a:t>
            </a:r>
            <a:r>
              <a:rPr lang="zh-CN" altLang="zh-CN" sz="2800" b="1" kern="100" baseline="300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</a:t>
            </a:r>
            <a:r>
              <a:rPr lang="en-US" altLang="zh-CN" sz="28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altLang="zh-CN" sz="2800" b="1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2- </a:t>
            </a:r>
            <a:r>
              <a:rPr lang="zh-CN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2H</a:t>
            </a:r>
            <a:r>
              <a:rPr lang="en-US" altLang="zh-CN" sz="2800" b="1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endParaRPr lang="en-US" altLang="zh-CN" sz="2800" b="1" kern="100" dirty="0">
              <a:solidFill>
                <a:srgbClr val="FF0000"/>
              </a:solidFill>
              <a:latin typeface="Times New Roman"/>
              <a:ea typeface="华文细黑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415104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  <p:bldP spid="10" grpId="0"/>
      <p:bldP spid="11" grpId="0"/>
      <p:bldP spid="14" grpId="0"/>
      <p:bldP spid="15" grpId="0"/>
      <p:bldP spid="16" grpId="0"/>
      <p:bldP spid="17" grpId="0"/>
      <p:bldP spid="18" grpId="0"/>
      <p:bldP spid="19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478582" y="681915"/>
            <a:ext cx="10748650" cy="2913618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ts val="5500"/>
              </a:lnSpc>
              <a:spcAft>
                <a:spcPts val="0"/>
              </a:spcAft>
            </a:pPr>
            <a:r>
              <a:rPr lang="zh-CN" altLang="en-US" sz="2800" b="1" kern="100" dirty="0" smtClean="0">
                <a:solidFill>
                  <a:srgbClr val="FF0000"/>
                </a:solidFill>
                <a:latin typeface="Times New Roman" pitchFamily="18" charset="0"/>
                <a:ea typeface="华文细黑" pitchFamily="2" charset="-122"/>
                <a:cs typeface="Times New Roman"/>
              </a:rPr>
              <a:t>陷阱四：</a:t>
            </a:r>
            <a:r>
              <a:rPr lang="en-US" altLang="zh-CN" sz="2800" b="1" kern="100" dirty="0" smtClean="0">
                <a:solidFill>
                  <a:srgbClr val="0000FF"/>
                </a:solidFill>
                <a:latin typeface="Times New Roman" pitchFamily="18" charset="0"/>
                <a:ea typeface="华文细黑" pitchFamily="2" charset="-122"/>
                <a:cs typeface="Times New Roman"/>
              </a:rPr>
              <a:t>“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 pitchFamily="18" charset="0"/>
                <a:ea typeface="华文细黑" pitchFamily="2" charset="-122"/>
                <a:cs typeface="Times New Roman"/>
              </a:rPr>
              <a:t>量比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 pitchFamily="18" charset="0"/>
                <a:ea typeface="华文细黑" pitchFamily="2" charset="-122"/>
                <a:cs typeface="Times New Roman"/>
              </a:rPr>
              <a:t>”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 pitchFamily="18" charset="0"/>
                <a:ea typeface="华文细黑" pitchFamily="2" charset="-122"/>
                <a:cs typeface="Times New Roman"/>
              </a:rPr>
              <a:t>陷阱</a:t>
            </a:r>
          </a:p>
          <a:p>
            <a:pPr algn="just">
              <a:lnSpc>
                <a:spcPts val="55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在离子方程式正误判断中，学生往往忽略相对量的影响，命题者往往设置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离子方程式正确，但不符合相对量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的陷阱。突破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陷阱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的方法一是审准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相对量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的多少，二是看离子反应是否符合该量。</a:t>
            </a:r>
            <a:endParaRPr lang="zh-CN" altLang="zh-CN" sz="2800" kern="100" dirty="0">
              <a:effectLst/>
              <a:latin typeface="宋体"/>
              <a:cs typeface="Courier New"/>
            </a:endParaRPr>
          </a:p>
        </p:txBody>
      </p:sp>
      <p:sp>
        <p:nvSpPr>
          <p:cNvPr id="4" name="文本框 3"/>
          <p:cNvSpPr txBox="1"/>
          <p:nvPr/>
        </p:nvSpPr>
        <p:spPr bwMode="auto">
          <a:xfrm>
            <a:off x="1751576" y="-5843"/>
            <a:ext cx="2213745" cy="615529"/>
          </a:xfrm>
          <a:prstGeom prst="rect">
            <a:avLst/>
          </a:prstGeom>
          <a:noFill/>
        </p:spPr>
        <p:txBody>
          <a:bodyPr lIns="121898" tIns="60948" rIns="121898" bIns="60948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9pPr>
          </a:lstStyle>
          <a:p>
            <a:r>
              <a:rPr lang="zh-CN" altLang="en-US" sz="3200" b="1" dirty="0" smtClean="0">
                <a:solidFill>
                  <a:schemeClr val="bg1"/>
                </a:solidFill>
                <a:latin typeface="+mj-ea"/>
                <a:ea typeface="+mj-ea"/>
                <a:cs typeface="+mn-cs"/>
              </a:rPr>
              <a:t>突破陷阱</a:t>
            </a:r>
            <a:endParaRPr lang="zh-CN" altLang="en-US" sz="3200" b="1" dirty="0">
              <a:solidFill>
                <a:schemeClr val="bg1"/>
              </a:solidFill>
              <a:latin typeface="+mj-ea"/>
              <a:ea typeface="+mj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60098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277378" y="117426"/>
            <a:ext cx="11388152" cy="5940063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题组四　有关反应物用量不同离子方程式的正误判断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4.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正误判断，正确的划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“√”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，错误的划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“×”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(1)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向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FeI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溶液中通入少量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Cl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：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2Fe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Cl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spc="-80" dirty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=2Fe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2Cl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向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FeBr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溶液中通入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等量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Cl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：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2Fe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4Br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3Cl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spc="-80" dirty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=2Fe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2Br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6Cl</a:t>
            </a:r>
            <a:r>
              <a:rPr lang="zh-CN" altLang="zh-CN" sz="2800" kern="100" baseline="30000" dirty="0" smtClean="0"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(3)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向</a:t>
            </a:r>
            <a:r>
              <a:rPr lang="en-US" altLang="zh-CN" sz="2800" kern="100" dirty="0" err="1">
                <a:latin typeface="Times New Roman"/>
                <a:ea typeface="华文细黑"/>
                <a:cs typeface="Courier New"/>
              </a:rPr>
              <a:t>Ca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en-US" altLang="zh-CN" sz="2800" kern="100" dirty="0" err="1">
                <a:latin typeface="Times New Roman"/>
                <a:ea typeface="华文细黑"/>
                <a:cs typeface="Courier New"/>
              </a:rPr>
              <a:t>ClO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溶液中通入少量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：</a:t>
            </a:r>
            <a:r>
              <a:rPr lang="en-US" altLang="zh-CN" sz="2800" kern="100" dirty="0" err="1">
                <a:latin typeface="Times New Roman"/>
                <a:ea typeface="华文细黑"/>
                <a:cs typeface="Courier New"/>
              </a:rPr>
              <a:t>ClO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spc="-80" dirty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=</a:t>
            </a:r>
            <a:r>
              <a:rPr lang="en-US" altLang="zh-CN" sz="2800" kern="100" dirty="0" err="1">
                <a:latin typeface="Times New Roman"/>
                <a:ea typeface="华文细黑"/>
                <a:cs typeface="Courier New"/>
              </a:rPr>
              <a:t>HClO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＋</a:t>
            </a:r>
            <a:endParaRPr lang="en-US" altLang="zh-CN" sz="2800" kern="100" dirty="0" smtClean="0">
              <a:latin typeface="Times New Roman"/>
              <a:ea typeface="华文细黑"/>
              <a:cs typeface="Courier New"/>
            </a:endParaRPr>
          </a:p>
          <a:p>
            <a:pPr algn="r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(4)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向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NaAlO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溶液中通入少量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：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 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3H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spc="-80" dirty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=2Al(OH)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↓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＋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          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05094778"/>
              </p:ext>
            </p:extLst>
          </p:nvPr>
        </p:nvGraphicFramePr>
        <p:xfrm>
          <a:off x="10548127" y="3465201"/>
          <a:ext cx="1255713" cy="714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623" name="文档" r:id="rId3" imgW="1255414" imgH="714986" progId="Word.Document.12">
                  <p:embed/>
                </p:oleObj>
              </mc:Choice>
              <mc:Fallback>
                <p:oleObj name="文档" r:id="rId3" imgW="1255414" imgH="714986" progId="Word.Document.12">
                  <p:embed/>
                  <p:pic>
                    <p:nvPicPr>
                      <p:cNvPr id="0" name="Picture 59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548127" y="3465201"/>
                        <a:ext cx="1255713" cy="7143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43134148"/>
              </p:ext>
            </p:extLst>
          </p:nvPr>
        </p:nvGraphicFramePr>
        <p:xfrm>
          <a:off x="5688866" y="4761345"/>
          <a:ext cx="1209675" cy="668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624" name="文档" r:id="rId5" imgW="1208970" imgH="667824" progId="Word.Document.12">
                  <p:embed/>
                </p:oleObj>
              </mc:Choice>
              <mc:Fallback>
                <p:oleObj name="文档" r:id="rId5" imgW="1208970" imgH="667824" progId="Word.Document.12">
                  <p:embed/>
                  <p:pic>
                    <p:nvPicPr>
                      <p:cNvPr id="0" name="Picture 59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88866" y="4761345"/>
                        <a:ext cx="1209675" cy="6683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04866803"/>
              </p:ext>
            </p:extLst>
          </p:nvPr>
        </p:nvGraphicFramePr>
        <p:xfrm>
          <a:off x="469565" y="5388951"/>
          <a:ext cx="1127125" cy="703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625" name="文档" r:id="rId7" imgW="1126524" imgH="703105" progId="Word.Document.12">
                  <p:embed/>
                </p:oleObj>
              </mc:Choice>
              <mc:Fallback>
                <p:oleObj name="文档" r:id="rId7" imgW="1126524" imgH="703105" progId="Word.Document.12">
                  <p:embed/>
                  <p:pic>
                    <p:nvPicPr>
                      <p:cNvPr id="0" name="Picture 59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9565" y="5388951"/>
                        <a:ext cx="1127125" cy="7032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矩形 4"/>
          <p:cNvSpPr/>
          <p:nvPr/>
        </p:nvSpPr>
        <p:spPr>
          <a:xfrm>
            <a:off x="9502732" y="1485578"/>
            <a:ext cx="6463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kern="100" dirty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×</a:t>
            </a:r>
            <a:endParaRPr lang="zh-CN" altLang="en-US" sz="3600" b="1" kern="100" dirty="0">
              <a:solidFill>
                <a:srgbClr val="FF0000"/>
              </a:solidFill>
              <a:latin typeface="宋体"/>
              <a:ea typeface="华文细黑"/>
              <a:cs typeface="Times New Roman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270670" y="2785708"/>
            <a:ext cx="6463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kern="100" dirty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×</a:t>
            </a:r>
            <a:endParaRPr lang="zh-CN" altLang="en-US" sz="3600" b="1" kern="100" dirty="0">
              <a:solidFill>
                <a:srgbClr val="FF0000"/>
              </a:solidFill>
              <a:latin typeface="宋体"/>
              <a:ea typeface="华文细黑"/>
              <a:cs typeface="Times New Roman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0738443" y="4047127"/>
            <a:ext cx="6463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kern="100" dirty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×</a:t>
            </a:r>
            <a:endParaRPr lang="zh-CN" altLang="en-US" sz="3600" b="1" kern="100" dirty="0">
              <a:solidFill>
                <a:srgbClr val="FF0000"/>
              </a:solidFill>
              <a:latin typeface="宋体"/>
              <a:ea typeface="华文细黑"/>
              <a:cs typeface="Times New Roman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365828" y="5336727"/>
            <a:ext cx="6463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kern="100" dirty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√</a:t>
            </a:r>
            <a:endParaRPr lang="zh-CN" altLang="en-US" sz="3600" b="1" kern="100" dirty="0">
              <a:solidFill>
                <a:srgbClr val="FF0000"/>
              </a:solidFill>
              <a:latin typeface="宋体"/>
              <a:ea typeface="华文细黑"/>
              <a:cs typeface="Times New Roman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615486" y="978730"/>
            <a:ext cx="22076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优先与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800" b="1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zh-CN" altLang="en-US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反应</a:t>
            </a:r>
            <a:endParaRPr lang="zh-CN" altLang="en-US" sz="2800" b="1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855368" y="2834566"/>
            <a:ext cx="74883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</a:t>
            </a:r>
            <a:r>
              <a:rPr lang="en-US" altLang="zh-CN" sz="2800" b="1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2+ 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zh-CN" altLang="en-US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 </a:t>
            </a:r>
            <a:r>
              <a:rPr lang="en-US" altLang="zh-CN" sz="2800" b="1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+ 2Cl</a:t>
            </a:r>
            <a:r>
              <a:rPr lang="en-US" altLang="zh-CN" sz="28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=== 2Fe</a:t>
            </a:r>
            <a:r>
              <a:rPr lang="en-US" altLang="zh-CN" sz="2800" b="1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3+ 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 Br</a:t>
            </a:r>
            <a:r>
              <a:rPr lang="en-US" altLang="zh-CN" sz="28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+ 4Cl</a:t>
            </a:r>
            <a:r>
              <a:rPr lang="en-US" altLang="zh-CN" sz="2800" b="1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endParaRPr lang="zh-CN" altLang="en-US" sz="2800" b="1" baseline="30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38622" y="4149874"/>
            <a:ext cx="52982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酸性：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CN" sz="28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</a:t>
            </a:r>
            <a:r>
              <a:rPr lang="en-US" altLang="zh-CN" sz="28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 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&gt; HCO</a:t>
            </a:r>
            <a:r>
              <a:rPr lang="en-US" altLang="zh-CN" sz="28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b="1" baseline="30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&gt; </a:t>
            </a:r>
            <a:r>
              <a:rPr lang="en-US" altLang="zh-CN" sz="2800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HClO</a:t>
            </a:r>
            <a:endParaRPr lang="zh-CN" altLang="en-US" sz="2800" b="1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315774" y="4149874"/>
            <a:ext cx="35958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少量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</a:t>
            </a:r>
            <a:r>
              <a:rPr lang="en-US" altLang="zh-CN" sz="28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，生成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</a:t>
            </a:r>
            <a:r>
              <a:rPr lang="en-US" altLang="zh-CN" sz="28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sz="2800" b="1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2-</a:t>
            </a:r>
            <a:endParaRPr lang="zh-CN" altLang="en-US" sz="2800" b="1" baseline="30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270635" y="5348921"/>
            <a:ext cx="37850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过量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</a:t>
            </a:r>
            <a:r>
              <a:rPr lang="en-US" altLang="zh-CN" sz="28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，生成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HCO</a:t>
            </a:r>
            <a:r>
              <a:rPr lang="en-US" altLang="zh-CN" sz="28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sz="2800" b="1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endParaRPr lang="zh-CN" altLang="en-US" sz="2800" b="1" baseline="30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150990" y="6002918"/>
            <a:ext cx="78197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(3)Ca</a:t>
            </a:r>
            <a:r>
              <a:rPr lang="en-US" altLang="zh-CN" sz="2800" b="1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2+ 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+ 2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ClO</a:t>
            </a:r>
            <a:r>
              <a:rPr lang="zh-CN" altLang="zh-CN" sz="2800" b="1" kern="100" baseline="300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O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CO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==2HClO</a:t>
            </a:r>
            <a:r>
              <a:rPr lang="zh-CN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 ＋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Ca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CO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3</a:t>
            </a:r>
            <a:endParaRPr lang="zh-CN" altLang="en-US" sz="2800" b="1" baseline="30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833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12" grpId="0"/>
      <p:bldP spid="15" grpId="0"/>
      <p:bldP spid="16" grpId="0"/>
      <p:bldP spid="17" grpId="0"/>
      <p:bldP spid="18" grpId="0"/>
      <p:bldP spid="19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62558" y="175301"/>
            <a:ext cx="11388152" cy="4001071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lvl="0" algn="just">
              <a:lnSpc>
                <a:spcPct val="150000"/>
              </a:lnSpc>
            </a:pP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(5)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少量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NaOH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反应：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OH</a:t>
            </a:r>
            <a:r>
              <a:rPr lang="zh-CN" altLang="zh-CN" sz="2800" kern="100" baseline="300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kern="100" spc="-80" dirty="0" smtClean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=            (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solidFill>
                <a:prstClr val="black"/>
              </a:solidFill>
              <a:latin typeface="宋体"/>
              <a:cs typeface="Courier New"/>
            </a:endParaRPr>
          </a:p>
          <a:p>
            <a:pPr lvl="0" algn="just">
              <a:lnSpc>
                <a:spcPct val="150000"/>
              </a:lnSpc>
            </a:pP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(6)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向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Na</a:t>
            </a:r>
            <a:r>
              <a:rPr lang="en-US" altLang="zh-CN" sz="2800" kern="100" baseline="-250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CO</a:t>
            </a:r>
            <a:r>
              <a:rPr lang="en-US" altLang="zh-CN" sz="2800" kern="100" baseline="-250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溶液中滴入</a:t>
            </a:r>
            <a:r>
              <a:rPr lang="zh-CN" altLang="zh-CN" sz="2800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少量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盐酸</a:t>
            </a:r>
            <a:r>
              <a:rPr lang="zh-CN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：</a:t>
            </a:r>
            <a:r>
              <a:rPr lang="en-US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         </a:t>
            </a:r>
            <a:r>
              <a:rPr lang="zh-CN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2H</a:t>
            </a:r>
            <a:r>
              <a:rPr lang="zh-CN" altLang="zh-CN" sz="2800" kern="100" baseline="300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spc="-8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=H</a:t>
            </a:r>
            <a:r>
              <a:rPr lang="en-US" altLang="zh-CN" sz="2800" kern="100" baseline="-250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O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CO</a:t>
            </a:r>
            <a:r>
              <a:rPr lang="en-US" altLang="zh-CN" sz="2800" kern="100" baseline="-250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solidFill>
                  <a:prstClr val="black"/>
                </a:solidFill>
                <a:latin typeface="宋体"/>
                <a:ea typeface="华文细黑"/>
                <a:cs typeface="Times New Roman"/>
              </a:rPr>
              <a:t>↑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solidFill>
                <a:prstClr val="black"/>
              </a:solidFill>
              <a:latin typeface="宋体"/>
              <a:cs typeface="Courier New"/>
            </a:endParaRPr>
          </a:p>
          <a:p>
            <a:pPr lvl="0" algn="just">
              <a:lnSpc>
                <a:spcPct val="150000"/>
              </a:lnSpc>
            </a:pP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(7)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少量</a:t>
            </a:r>
            <a:r>
              <a:rPr lang="en-US" altLang="zh-CN" sz="2800" kern="100" dirty="0" err="1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Ca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(OH)</a:t>
            </a:r>
            <a:r>
              <a:rPr lang="en-US" altLang="zh-CN" sz="2800" kern="100" baseline="-250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NaHCO</a:t>
            </a:r>
            <a:r>
              <a:rPr lang="en-US" altLang="zh-CN" sz="2800" kern="100" baseline="-250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反应：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Ca</a:t>
            </a:r>
            <a:r>
              <a:rPr lang="en-US" altLang="zh-CN" sz="2800" kern="100" baseline="300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OH</a:t>
            </a:r>
            <a:r>
              <a:rPr lang="zh-CN" altLang="zh-CN" sz="2800" kern="100" baseline="30000" dirty="0" smtClean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      </a:t>
            </a:r>
            <a:r>
              <a:rPr lang="en-US" altLang="zh-CN" sz="2800" kern="100" spc="-80" dirty="0" smtClean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=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CaCO</a:t>
            </a:r>
            <a:r>
              <a:rPr lang="en-US" altLang="zh-CN" sz="2800" kern="100" baseline="-250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>
                <a:solidFill>
                  <a:prstClr val="black"/>
                </a:solidFill>
                <a:latin typeface="宋体"/>
                <a:ea typeface="华文细黑"/>
                <a:cs typeface="Times New Roman"/>
              </a:rPr>
              <a:t>↓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O(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solidFill>
                <a:prstClr val="black"/>
              </a:solidFill>
              <a:latin typeface="宋体"/>
              <a:cs typeface="Courier New"/>
            </a:endParaRPr>
          </a:p>
          <a:p>
            <a:pPr lvl="0" algn="just">
              <a:lnSpc>
                <a:spcPct val="150000"/>
              </a:lnSpc>
            </a:pP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(8)NH</a:t>
            </a:r>
            <a:r>
              <a:rPr lang="en-US" altLang="zh-CN" sz="2800" kern="100" baseline="-250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HSO</a:t>
            </a:r>
            <a:r>
              <a:rPr lang="en-US" altLang="zh-CN" sz="2800" kern="100" baseline="-250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与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NaOH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等物质的量反应</a:t>
            </a:r>
            <a:r>
              <a:rPr lang="zh-CN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：</a:t>
            </a:r>
            <a:r>
              <a:rPr lang="en-US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                      </a:t>
            </a:r>
            <a:r>
              <a:rPr lang="zh-CN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2OH </a:t>
            </a:r>
            <a:r>
              <a:rPr lang="zh-CN" altLang="zh-CN" sz="2800" kern="100" baseline="30000" dirty="0" smtClean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kern="100" spc="-80" dirty="0" smtClean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=</a:t>
            </a:r>
          </a:p>
          <a:p>
            <a:pPr lvl="0" algn="just">
              <a:lnSpc>
                <a:spcPct val="150000"/>
              </a:lnSpc>
            </a:pPr>
            <a:r>
              <a:rPr lang="en-US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NH</a:t>
            </a:r>
            <a:r>
              <a:rPr lang="en-US" altLang="zh-CN" sz="2800" kern="100" baseline="-25000" dirty="0" smtClean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·H</a:t>
            </a:r>
            <a:r>
              <a:rPr lang="en-US" altLang="zh-CN" sz="2800" kern="100" baseline="-25000" dirty="0" smtClean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O</a:t>
            </a:r>
            <a:r>
              <a:rPr lang="zh-CN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           (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solidFill>
                <a:prstClr val="black"/>
              </a:solidFill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18712026"/>
              </p:ext>
            </p:extLst>
          </p:nvPr>
        </p:nvGraphicFramePr>
        <p:xfrm>
          <a:off x="6812292" y="312856"/>
          <a:ext cx="1255713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317" name="文档" r:id="rId3" imgW="1255414" imgH="761427" progId="Word.Document.12">
                  <p:embed/>
                </p:oleObj>
              </mc:Choice>
              <mc:Fallback>
                <p:oleObj name="文档" r:id="rId3" imgW="1255414" imgH="761427" progId="Word.Document.12">
                  <p:embed/>
                  <p:pic>
                    <p:nvPicPr>
                      <p:cNvPr id="0" name="Picture 96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12292" y="312856"/>
                        <a:ext cx="1255713" cy="762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89186959"/>
              </p:ext>
            </p:extLst>
          </p:nvPr>
        </p:nvGraphicFramePr>
        <p:xfrm>
          <a:off x="5882076" y="954241"/>
          <a:ext cx="1238250" cy="752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318" name="文档" r:id="rId5" imgW="1255414" imgH="762147" progId="Word.Document.12">
                  <p:embed/>
                </p:oleObj>
              </mc:Choice>
              <mc:Fallback>
                <p:oleObj name="文档" r:id="rId5" imgW="1255414" imgH="762147" progId="Word.Document.12">
                  <p:embed/>
                  <p:pic>
                    <p:nvPicPr>
                      <p:cNvPr id="0" name="Picture 96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82076" y="954241"/>
                        <a:ext cx="1238250" cy="7524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21677272"/>
              </p:ext>
            </p:extLst>
          </p:nvPr>
        </p:nvGraphicFramePr>
        <p:xfrm>
          <a:off x="8125880" y="1585850"/>
          <a:ext cx="1238250" cy="752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319" name="文档" r:id="rId7" imgW="1255414" imgH="762147" progId="Word.Document.12">
                  <p:embed/>
                </p:oleObj>
              </mc:Choice>
              <mc:Fallback>
                <p:oleObj name="文档" r:id="rId7" imgW="1255414" imgH="762147" progId="Word.Document.12">
                  <p:embed/>
                  <p:pic>
                    <p:nvPicPr>
                      <p:cNvPr id="0" name="Picture 97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25880" y="1585850"/>
                        <a:ext cx="1238250" cy="7524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46680128"/>
              </p:ext>
            </p:extLst>
          </p:nvPr>
        </p:nvGraphicFramePr>
        <p:xfrm>
          <a:off x="6342371" y="2870419"/>
          <a:ext cx="2322513" cy="668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320" name="文档" r:id="rId9" imgW="2322533" imgH="667824" progId="Word.Document.12">
                  <p:embed/>
                </p:oleObj>
              </mc:Choice>
              <mc:Fallback>
                <p:oleObj name="文档" r:id="rId9" imgW="2322533" imgH="667824" progId="Word.Document.12">
                  <p:embed/>
                  <p:pic>
                    <p:nvPicPr>
                      <p:cNvPr id="0" name="Picture 97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42371" y="2870419"/>
                        <a:ext cx="2322513" cy="6683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62503074"/>
              </p:ext>
            </p:extLst>
          </p:nvPr>
        </p:nvGraphicFramePr>
        <p:xfrm>
          <a:off x="2186499" y="3523379"/>
          <a:ext cx="1238250" cy="752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321" name="文档" r:id="rId11" imgW="1255414" imgH="762147" progId="Word.Document.12">
                  <p:embed/>
                </p:oleObj>
              </mc:Choice>
              <mc:Fallback>
                <p:oleObj name="文档" r:id="rId11" imgW="1255414" imgH="762147" progId="Word.Document.12">
                  <p:embed/>
                  <p:pic>
                    <p:nvPicPr>
                      <p:cNvPr id="0" name="Picture 97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86499" y="3523379"/>
                        <a:ext cx="1238250" cy="7524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矩形 7"/>
          <p:cNvSpPr/>
          <p:nvPr/>
        </p:nvSpPr>
        <p:spPr>
          <a:xfrm>
            <a:off x="7921114" y="261442"/>
            <a:ext cx="6463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kern="100" dirty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×</a:t>
            </a:r>
            <a:endParaRPr lang="zh-CN" altLang="en-US" sz="3600" b="1" kern="100" dirty="0">
              <a:solidFill>
                <a:srgbClr val="FF0000"/>
              </a:solidFill>
              <a:latin typeface="宋体"/>
              <a:ea typeface="华文细黑"/>
              <a:cs typeface="Times New Roman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0366828" y="928678"/>
            <a:ext cx="6463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kern="100" dirty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×</a:t>
            </a:r>
            <a:endParaRPr lang="zh-CN" altLang="en-US" sz="3600" b="1" kern="100" dirty="0">
              <a:solidFill>
                <a:srgbClr val="FF0000"/>
              </a:solidFill>
              <a:latin typeface="宋体"/>
              <a:ea typeface="华文细黑"/>
              <a:cs typeface="Times New Roman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198662" y="2182508"/>
            <a:ext cx="6463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kern="100" dirty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×</a:t>
            </a:r>
            <a:endParaRPr lang="zh-CN" altLang="en-US" sz="3600" b="1" kern="100" dirty="0">
              <a:solidFill>
                <a:srgbClr val="FF0000"/>
              </a:solidFill>
              <a:latin typeface="宋体"/>
              <a:ea typeface="华文细黑"/>
              <a:cs typeface="Times New Roman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263744" y="3483683"/>
            <a:ext cx="6463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kern="100" dirty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×</a:t>
            </a:r>
            <a:endParaRPr lang="zh-CN" altLang="en-US" sz="3600" b="1" kern="100" dirty="0">
              <a:solidFill>
                <a:srgbClr val="FF0000"/>
              </a:solidFill>
              <a:latin typeface="宋体"/>
              <a:ea typeface="华文细黑"/>
              <a:cs typeface="Times New Roman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853786" y="333450"/>
            <a:ext cx="17059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生成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</a:t>
            </a:r>
            <a:r>
              <a:rPr lang="en-US" altLang="zh-CN" sz="28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sz="2800" b="1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2-</a:t>
            </a:r>
            <a:endParaRPr lang="zh-CN" altLang="en-US" sz="2800" b="1" baseline="30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926854" y="2258502"/>
            <a:ext cx="50722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(OH)</a:t>
            </a:r>
            <a:r>
              <a:rPr lang="en-US" altLang="zh-CN" sz="28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系数为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en-US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</a:t>
            </a:r>
            <a:r>
              <a:rPr lang="en-US" altLang="zh-CN" sz="2800" b="1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2+ 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+ 2OH</a:t>
            </a:r>
            <a:r>
              <a:rPr lang="en-US" altLang="zh-CN" sz="2800" b="1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endParaRPr lang="zh-CN" altLang="en-US" sz="2800" b="1" baseline="30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452244" y="3483683"/>
            <a:ext cx="48157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OH</a:t>
            </a:r>
            <a:r>
              <a:rPr lang="en-US" altLang="zh-CN" sz="2800" b="1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不足</a:t>
            </a:r>
            <a:r>
              <a:rPr lang="zh-CN" altLang="en-US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，优先与 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HSO</a:t>
            </a:r>
            <a:r>
              <a:rPr lang="en-US" altLang="zh-CN" sz="28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sz="2800" b="1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zh-CN" altLang="en-US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反应</a:t>
            </a:r>
            <a:endParaRPr lang="zh-CN" altLang="en-US" sz="2800" b="1" baseline="30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519142" y="4202718"/>
            <a:ext cx="47275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OH</a:t>
            </a:r>
            <a:r>
              <a:rPr lang="en-US" altLang="zh-CN" sz="2800" b="1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 HSO</a:t>
            </a:r>
            <a:r>
              <a:rPr lang="en-US" altLang="zh-CN" sz="28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sz="2800" b="1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== H</a:t>
            </a:r>
            <a:r>
              <a:rPr lang="en-US" altLang="zh-CN" sz="28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 + SO</a:t>
            </a:r>
            <a:r>
              <a:rPr lang="en-US" altLang="zh-CN" sz="28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sz="2800" b="1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2-</a:t>
            </a:r>
            <a:endParaRPr lang="zh-CN" altLang="en-US" sz="2800" b="1" baseline="30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4957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4" grpId="0"/>
      <p:bldP spid="15" grpId="0"/>
      <p:bldP spid="16" grpId="0"/>
      <p:bldP spid="17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78582" y="406741"/>
            <a:ext cx="11163760" cy="1415748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题组五　高考试题中方程式的书写</a:t>
            </a:r>
            <a:r>
              <a:rPr lang="zh-CN" altLang="zh-CN" sz="2800" b="1" kern="100" dirty="0" smtClean="0">
                <a:solidFill>
                  <a:srgbClr val="0000FF"/>
                </a:solidFill>
                <a:latin typeface="Times New Roman"/>
                <a:cs typeface="Times New Roman"/>
              </a:rPr>
              <a:t>规范</a:t>
            </a:r>
            <a:endParaRPr lang="en-US" altLang="zh-CN" sz="2800" b="1" kern="100" dirty="0" smtClean="0">
              <a:solidFill>
                <a:srgbClr val="0000FF"/>
              </a:solidFill>
              <a:latin typeface="Times New Roman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典型答卷案例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——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找错纠错</a:t>
            </a:r>
            <a:endParaRPr lang="en-US" altLang="zh-CN" sz="2800" b="1" kern="100" dirty="0">
              <a:solidFill>
                <a:srgbClr val="FF0000"/>
              </a:solidFill>
              <a:effectLst/>
              <a:latin typeface="Times New Roman"/>
              <a:cs typeface="Times New Roman"/>
            </a:endParaRPr>
          </a:p>
        </p:txBody>
      </p:sp>
      <p:pic>
        <p:nvPicPr>
          <p:cNvPr id="32771" name="Picture 3" descr="\\李笑影\e\人教版化学\HX50A.T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329"/>
          <a:stretch>
            <a:fillRect/>
          </a:stretch>
        </p:blipFill>
        <p:spPr bwMode="auto">
          <a:xfrm>
            <a:off x="618828" y="1918909"/>
            <a:ext cx="9364780" cy="42471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直接箭头连接符 5"/>
          <p:cNvCxnSpPr/>
          <p:nvPr/>
        </p:nvCxnSpPr>
        <p:spPr>
          <a:xfrm flipV="1">
            <a:off x="4752454" y="2832522"/>
            <a:ext cx="0" cy="720080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866908" y="2709714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CN" altLang="en-US" sz="28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4150990" y="4042503"/>
            <a:ext cx="1724134" cy="1043475"/>
            <a:chOff x="4150990" y="4042503"/>
            <a:chExt cx="1724134" cy="1043475"/>
          </a:xfrm>
        </p:grpSpPr>
        <p:sp>
          <p:nvSpPr>
            <p:cNvPr id="8" name="椭圆 7"/>
            <p:cNvSpPr/>
            <p:nvPr/>
          </p:nvSpPr>
          <p:spPr>
            <a:xfrm>
              <a:off x="4150990" y="4365898"/>
              <a:ext cx="288032" cy="72008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任意多边形 8"/>
            <p:cNvSpPr/>
            <p:nvPr/>
          </p:nvSpPr>
          <p:spPr>
            <a:xfrm>
              <a:off x="4313024" y="4042503"/>
              <a:ext cx="1562100" cy="323395"/>
            </a:xfrm>
            <a:custGeom>
              <a:avLst/>
              <a:gdLst>
                <a:gd name="connsiteX0" fmla="*/ 0 w 1562100"/>
                <a:gd name="connsiteY0" fmla="*/ 395195 h 395195"/>
                <a:gd name="connsiteX1" fmla="*/ 63500 w 1562100"/>
                <a:gd name="connsiteY1" fmla="*/ 255495 h 395195"/>
                <a:gd name="connsiteX2" fmla="*/ 88900 w 1562100"/>
                <a:gd name="connsiteY2" fmla="*/ 217395 h 395195"/>
                <a:gd name="connsiteX3" fmla="*/ 152400 w 1562100"/>
                <a:gd name="connsiteY3" fmla="*/ 191995 h 395195"/>
                <a:gd name="connsiteX4" fmla="*/ 190500 w 1562100"/>
                <a:gd name="connsiteY4" fmla="*/ 166595 h 395195"/>
                <a:gd name="connsiteX5" fmla="*/ 266700 w 1562100"/>
                <a:gd name="connsiteY5" fmla="*/ 141195 h 395195"/>
                <a:gd name="connsiteX6" fmla="*/ 469900 w 1562100"/>
                <a:gd name="connsiteY6" fmla="*/ 204695 h 395195"/>
                <a:gd name="connsiteX7" fmla="*/ 482600 w 1562100"/>
                <a:gd name="connsiteY7" fmla="*/ 242795 h 395195"/>
                <a:gd name="connsiteX8" fmla="*/ 381000 w 1562100"/>
                <a:gd name="connsiteY8" fmla="*/ 306295 h 395195"/>
                <a:gd name="connsiteX9" fmla="*/ 342900 w 1562100"/>
                <a:gd name="connsiteY9" fmla="*/ 280895 h 395195"/>
                <a:gd name="connsiteX10" fmla="*/ 266700 w 1562100"/>
                <a:gd name="connsiteY10" fmla="*/ 204695 h 395195"/>
                <a:gd name="connsiteX11" fmla="*/ 304800 w 1562100"/>
                <a:gd name="connsiteY11" fmla="*/ 179295 h 395195"/>
                <a:gd name="connsiteX12" fmla="*/ 495300 w 1562100"/>
                <a:gd name="connsiteY12" fmla="*/ 153895 h 395195"/>
                <a:gd name="connsiteX13" fmla="*/ 927100 w 1562100"/>
                <a:gd name="connsiteY13" fmla="*/ 166595 h 395195"/>
                <a:gd name="connsiteX14" fmla="*/ 939800 w 1562100"/>
                <a:gd name="connsiteY14" fmla="*/ 204695 h 395195"/>
                <a:gd name="connsiteX15" fmla="*/ 927100 w 1562100"/>
                <a:gd name="connsiteY15" fmla="*/ 268195 h 395195"/>
                <a:gd name="connsiteX16" fmla="*/ 876300 w 1562100"/>
                <a:gd name="connsiteY16" fmla="*/ 280895 h 395195"/>
                <a:gd name="connsiteX17" fmla="*/ 635000 w 1562100"/>
                <a:gd name="connsiteY17" fmla="*/ 306295 h 395195"/>
                <a:gd name="connsiteX18" fmla="*/ 596900 w 1562100"/>
                <a:gd name="connsiteY18" fmla="*/ 230095 h 395195"/>
                <a:gd name="connsiteX19" fmla="*/ 647700 w 1562100"/>
                <a:gd name="connsiteY19" fmla="*/ 103095 h 395195"/>
                <a:gd name="connsiteX20" fmla="*/ 749300 w 1562100"/>
                <a:gd name="connsiteY20" fmla="*/ 77695 h 395195"/>
                <a:gd name="connsiteX21" fmla="*/ 1041400 w 1562100"/>
                <a:gd name="connsiteY21" fmla="*/ 103095 h 395195"/>
                <a:gd name="connsiteX22" fmla="*/ 1092200 w 1562100"/>
                <a:gd name="connsiteY22" fmla="*/ 128495 h 395195"/>
                <a:gd name="connsiteX23" fmla="*/ 1168400 w 1562100"/>
                <a:gd name="connsiteY23" fmla="*/ 179295 h 395195"/>
                <a:gd name="connsiteX24" fmla="*/ 1028700 w 1562100"/>
                <a:gd name="connsiteY24" fmla="*/ 268195 h 395195"/>
                <a:gd name="connsiteX25" fmla="*/ 1016000 w 1562100"/>
                <a:gd name="connsiteY25" fmla="*/ 191995 h 395195"/>
                <a:gd name="connsiteX26" fmla="*/ 1003300 w 1562100"/>
                <a:gd name="connsiteY26" fmla="*/ 141195 h 395195"/>
                <a:gd name="connsiteX27" fmla="*/ 1028700 w 1562100"/>
                <a:gd name="connsiteY27" fmla="*/ 52295 h 395195"/>
                <a:gd name="connsiteX28" fmla="*/ 1168400 w 1562100"/>
                <a:gd name="connsiteY28" fmla="*/ 1495 h 395195"/>
                <a:gd name="connsiteX29" fmla="*/ 1562100 w 1562100"/>
                <a:gd name="connsiteY29" fmla="*/ 1495 h 395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562100" h="395195">
                  <a:moveTo>
                    <a:pt x="0" y="395195"/>
                  </a:moveTo>
                  <a:cubicBezTo>
                    <a:pt x="18687" y="301761"/>
                    <a:pt x="726" y="349656"/>
                    <a:pt x="63500" y="255495"/>
                  </a:cubicBezTo>
                  <a:cubicBezTo>
                    <a:pt x="71967" y="242795"/>
                    <a:pt x="74728" y="223064"/>
                    <a:pt x="88900" y="217395"/>
                  </a:cubicBezTo>
                  <a:cubicBezTo>
                    <a:pt x="110067" y="208928"/>
                    <a:pt x="132010" y="202190"/>
                    <a:pt x="152400" y="191995"/>
                  </a:cubicBezTo>
                  <a:cubicBezTo>
                    <a:pt x="166052" y="185169"/>
                    <a:pt x="176552" y="172794"/>
                    <a:pt x="190500" y="166595"/>
                  </a:cubicBezTo>
                  <a:cubicBezTo>
                    <a:pt x="214966" y="155721"/>
                    <a:pt x="266700" y="141195"/>
                    <a:pt x="266700" y="141195"/>
                  </a:cubicBezTo>
                  <a:cubicBezTo>
                    <a:pt x="360343" y="155602"/>
                    <a:pt x="421203" y="131650"/>
                    <a:pt x="469900" y="204695"/>
                  </a:cubicBezTo>
                  <a:cubicBezTo>
                    <a:pt x="477326" y="215834"/>
                    <a:pt x="478367" y="230095"/>
                    <a:pt x="482600" y="242795"/>
                  </a:cubicBezTo>
                  <a:cubicBezTo>
                    <a:pt x="467433" y="333795"/>
                    <a:pt x="492538" y="339756"/>
                    <a:pt x="381000" y="306295"/>
                  </a:cubicBezTo>
                  <a:cubicBezTo>
                    <a:pt x="366380" y="301909"/>
                    <a:pt x="354308" y="291036"/>
                    <a:pt x="342900" y="280895"/>
                  </a:cubicBezTo>
                  <a:cubicBezTo>
                    <a:pt x="316052" y="257030"/>
                    <a:pt x="266700" y="204695"/>
                    <a:pt x="266700" y="204695"/>
                  </a:cubicBezTo>
                  <a:cubicBezTo>
                    <a:pt x="279400" y="196228"/>
                    <a:pt x="291148" y="186121"/>
                    <a:pt x="304800" y="179295"/>
                  </a:cubicBezTo>
                  <a:cubicBezTo>
                    <a:pt x="356676" y="153357"/>
                    <a:pt x="461251" y="156732"/>
                    <a:pt x="495300" y="153895"/>
                  </a:cubicBezTo>
                  <a:cubicBezTo>
                    <a:pt x="639233" y="158128"/>
                    <a:pt x="784036" y="150245"/>
                    <a:pt x="927100" y="166595"/>
                  </a:cubicBezTo>
                  <a:cubicBezTo>
                    <a:pt x="940400" y="168115"/>
                    <a:pt x="939800" y="191308"/>
                    <a:pt x="939800" y="204695"/>
                  </a:cubicBezTo>
                  <a:cubicBezTo>
                    <a:pt x="939800" y="226281"/>
                    <a:pt x="940919" y="251612"/>
                    <a:pt x="927100" y="268195"/>
                  </a:cubicBezTo>
                  <a:cubicBezTo>
                    <a:pt x="915926" y="281604"/>
                    <a:pt x="893233" y="276662"/>
                    <a:pt x="876300" y="280895"/>
                  </a:cubicBezTo>
                  <a:cubicBezTo>
                    <a:pt x="779517" y="338965"/>
                    <a:pt x="794896" y="346269"/>
                    <a:pt x="635000" y="306295"/>
                  </a:cubicBezTo>
                  <a:cubicBezTo>
                    <a:pt x="617095" y="301819"/>
                    <a:pt x="601340" y="243416"/>
                    <a:pt x="596900" y="230095"/>
                  </a:cubicBezTo>
                  <a:cubicBezTo>
                    <a:pt x="603909" y="181035"/>
                    <a:pt x="593372" y="127789"/>
                    <a:pt x="647700" y="103095"/>
                  </a:cubicBezTo>
                  <a:cubicBezTo>
                    <a:pt x="679480" y="88650"/>
                    <a:pt x="749300" y="77695"/>
                    <a:pt x="749300" y="77695"/>
                  </a:cubicBezTo>
                  <a:cubicBezTo>
                    <a:pt x="777316" y="79170"/>
                    <a:pt x="962457" y="73491"/>
                    <a:pt x="1041400" y="103095"/>
                  </a:cubicBezTo>
                  <a:cubicBezTo>
                    <a:pt x="1059127" y="109742"/>
                    <a:pt x="1075966" y="118755"/>
                    <a:pt x="1092200" y="128495"/>
                  </a:cubicBezTo>
                  <a:cubicBezTo>
                    <a:pt x="1118377" y="144201"/>
                    <a:pt x="1168400" y="179295"/>
                    <a:pt x="1168400" y="179295"/>
                  </a:cubicBezTo>
                  <a:cubicBezTo>
                    <a:pt x="1158442" y="258955"/>
                    <a:pt x="1179664" y="364263"/>
                    <a:pt x="1028700" y="268195"/>
                  </a:cubicBezTo>
                  <a:cubicBezTo>
                    <a:pt x="1006975" y="254370"/>
                    <a:pt x="1021050" y="217245"/>
                    <a:pt x="1016000" y="191995"/>
                  </a:cubicBezTo>
                  <a:cubicBezTo>
                    <a:pt x="1012577" y="174879"/>
                    <a:pt x="1007533" y="158128"/>
                    <a:pt x="1003300" y="141195"/>
                  </a:cubicBezTo>
                  <a:cubicBezTo>
                    <a:pt x="1011767" y="111562"/>
                    <a:pt x="1014917" y="79860"/>
                    <a:pt x="1028700" y="52295"/>
                  </a:cubicBezTo>
                  <a:cubicBezTo>
                    <a:pt x="1056250" y="-2805"/>
                    <a:pt x="1114887" y="2867"/>
                    <a:pt x="1168400" y="1495"/>
                  </a:cubicBezTo>
                  <a:cubicBezTo>
                    <a:pt x="1299590" y="-1869"/>
                    <a:pt x="1430867" y="1495"/>
                    <a:pt x="1562100" y="1495"/>
                  </a:cubicBezTo>
                </a:path>
              </a:pathLst>
            </a:cu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978476" y="5950074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CN" altLang="en-US" sz="28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443900" y="5956548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CN" altLang="en-US" sz="28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683332" y="6002918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endParaRPr lang="zh-CN" altLang="en-US" sz="28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7942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6" grpId="0"/>
      <p:bldP spid="17" grpId="0"/>
      <p:bldP spid="18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\\李笑影\e\人教版化学\HX50A.T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741"/>
          <a:stretch>
            <a:fillRect/>
          </a:stretch>
        </p:blipFill>
        <p:spPr bwMode="auto">
          <a:xfrm>
            <a:off x="46534" y="117426"/>
            <a:ext cx="8134279" cy="66458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" name="直接箭头连接符 3"/>
          <p:cNvCxnSpPr/>
          <p:nvPr/>
        </p:nvCxnSpPr>
        <p:spPr>
          <a:xfrm flipV="1">
            <a:off x="3646934" y="837506"/>
            <a:ext cx="0" cy="720080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774726" y="1197546"/>
            <a:ext cx="7857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zh-CN" altLang="en-US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浓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CN" altLang="en-US" sz="28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087094" y="1934816"/>
            <a:ext cx="10038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PbO</a:t>
            </a:r>
            <a:r>
              <a:rPr lang="en-US" altLang="zh-CN" sz="28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CN" altLang="en-US" sz="2800" b="1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718465" y="3573810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CN" altLang="en-US" sz="28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560519" y="3573810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CN" altLang="en-US" sz="28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794900" y="4130710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lang="zh-CN" altLang="en-US" sz="28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815286" y="5282838"/>
            <a:ext cx="16225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800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ClO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8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CN" altLang="en-US" sz="2800" b="1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426748" y="6434966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CN" altLang="en-US" sz="28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655046" y="6434966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zh-CN" altLang="en-US" sz="28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椭圆 1"/>
          <p:cNvSpPr/>
          <p:nvPr/>
        </p:nvSpPr>
        <p:spPr>
          <a:xfrm>
            <a:off x="3596134" y="1917626"/>
            <a:ext cx="576064" cy="57606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4523714" y="5242693"/>
            <a:ext cx="898019" cy="57606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5711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2" grpId="0" animBg="1"/>
      <p:bldP spid="14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92658" y="-28835"/>
            <a:ext cx="10835436" cy="687600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zh-CN" altLang="zh-CN" sz="2800" kern="100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Times New Roman"/>
              </a:rPr>
              <a:t>规范答案</a:t>
            </a:r>
            <a:endParaRPr lang="zh-CN" altLang="zh-CN" sz="2800" kern="100" dirty="0">
              <a:solidFill>
                <a:schemeClr val="accent6">
                  <a:lumMod val="75000"/>
                </a:schemeClr>
              </a:solidFill>
              <a:effectLst/>
              <a:latin typeface="宋体"/>
              <a:cs typeface="Courier New"/>
            </a:endParaRPr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84714177"/>
              </p:ext>
            </p:extLst>
          </p:nvPr>
        </p:nvGraphicFramePr>
        <p:xfrm>
          <a:off x="548032" y="772145"/>
          <a:ext cx="10439400" cy="6042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086" name="文档" r:id="rId3" imgW="10599267" imgH="6117385" progId="Word.Document.12">
                  <p:embed/>
                </p:oleObj>
              </mc:Choice>
              <mc:Fallback>
                <p:oleObj name="文档" r:id="rId3" imgW="10599267" imgH="6117385" progId="Word.Document.12">
                  <p:embed/>
                  <p:pic>
                    <p:nvPicPr>
                      <p:cNvPr id="0" name="Picture 19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8032" y="772145"/>
                        <a:ext cx="10439400" cy="60420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矩形 4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5359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6861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ext Box 2"/>
          <p:cNvSpPr txBox="1">
            <a:spLocks noChangeArrowheads="1"/>
          </p:cNvSpPr>
          <p:nvPr/>
        </p:nvSpPr>
        <p:spPr bwMode="auto">
          <a:xfrm>
            <a:off x="190550" y="867834"/>
            <a:ext cx="2213745" cy="6177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08850" tIns="54425" rIns="108850" bIns="54425">
            <a:spAutoFit/>
          </a:bodyPr>
          <a:lstStyle/>
          <a:p>
            <a:r>
              <a:rPr lang="zh-CN" altLang="en-US" sz="3300" b="1" dirty="0">
                <a:solidFill>
                  <a:srgbClr val="FFFF00"/>
                </a:solidFill>
                <a:latin typeface="Tahoma" pitchFamily="34" charset="0"/>
              </a:rPr>
              <a:t>强电解质</a:t>
            </a:r>
          </a:p>
        </p:txBody>
      </p:sp>
      <p:sp>
        <p:nvSpPr>
          <p:cNvPr id="34819" name="AutoShape 3"/>
          <p:cNvSpPr>
            <a:spLocks/>
          </p:cNvSpPr>
          <p:nvPr/>
        </p:nvSpPr>
        <p:spPr bwMode="auto">
          <a:xfrm>
            <a:off x="2234909" y="304871"/>
            <a:ext cx="304760" cy="1829223"/>
          </a:xfrm>
          <a:prstGeom prst="leftBrace">
            <a:avLst>
              <a:gd name="adj1" fmla="val 66667"/>
              <a:gd name="adj2" fmla="val 50000"/>
            </a:avLst>
          </a:prstGeom>
          <a:noFill/>
          <a:ln w="38100">
            <a:solidFill>
              <a:srgbClr val="FFFF00"/>
            </a:solidFill>
            <a:miter lim="800000"/>
            <a:headEnd/>
            <a:tailEnd/>
          </a:ln>
        </p:spPr>
        <p:txBody>
          <a:bodyPr wrap="none" lIns="108850" tIns="54425" rIns="108850" bIns="54425" anchor="ctr"/>
          <a:lstStyle/>
          <a:p>
            <a:endParaRPr lang="zh-CN" altLang="en-US"/>
          </a:p>
        </p:txBody>
      </p:sp>
      <p:sp>
        <p:nvSpPr>
          <p:cNvPr id="34820" name="Text Box 4"/>
          <p:cNvSpPr txBox="1">
            <a:spLocks noChangeArrowheads="1"/>
          </p:cNvSpPr>
          <p:nvPr/>
        </p:nvSpPr>
        <p:spPr bwMode="auto">
          <a:xfrm>
            <a:off x="2557904" y="0"/>
            <a:ext cx="9468734" cy="4792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8850" tIns="54425" rIns="108850" bIns="54425">
            <a:spAutoFit/>
          </a:bodyPr>
          <a:lstStyle/>
          <a:p>
            <a:r>
              <a:rPr lang="zh-CN" altLang="en-US" b="1" dirty="0">
                <a:solidFill>
                  <a:srgbClr val="FFFF00"/>
                </a:solidFill>
                <a:latin typeface="Tahoma" pitchFamily="34" charset="0"/>
              </a:rPr>
              <a:t>强酸</a:t>
            </a:r>
            <a:r>
              <a:rPr lang="zh-CN" altLang="en-US" b="1" dirty="0">
                <a:solidFill>
                  <a:schemeClr val="bg1"/>
                </a:solidFill>
                <a:latin typeface="Tahoma" pitchFamily="34" charset="0"/>
              </a:rPr>
              <a:t>：</a:t>
            </a:r>
            <a:r>
              <a:rPr lang="en-US" altLang="zh-CN" b="1" dirty="0" err="1">
                <a:solidFill>
                  <a:schemeClr val="bg1"/>
                </a:solidFill>
                <a:latin typeface="Tahoma" pitchFamily="34" charset="0"/>
              </a:rPr>
              <a:t>HCl</a:t>
            </a:r>
            <a:r>
              <a:rPr lang="en-US" altLang="zh-CN" b="1" dirty="0">
                <a:solidFill>
                  <a:schemeClr val="bg1"/>
                </a:solidFill>
                <a:latin typeface="Tahoma" pitchFamily="34" charset="0"/>
              </a:rPr>
              <a:t>  </a:t>
            </a:r>
            <a:r>
              <a:rPr lang="en-US" altLang="zh-CN" b="1" dirty="0" smtClean="0">
                <a:solidFill>
                  <a:schemeClr val="bg1"/>
                </a:solidFill>
                <a:latin typeface="Tahoma" pitchFamily="34" charset="0"/>
              </a:rPr>
              <a:t>  H</a:t>
            </a:r>
            <a:r>
              <a:rPr lang="en-US" altLang="zh-CN" b="1" baseline="-25000" dirty="0" smtClean="0">
                <a:solidFill>
                  <a:schemeClr val="bg1"/>
                </a:solidFill>
                <a:latin typeface="Tahoma" pitchFamily="34" charset="0"/>
              </a:rPr>
              <a:t>2</a:t>
            </a:r>
            <a:r>
              <a:rPr lang="en-US" altLang="zh-CN" b="1" dirty="0" smtClean="0">
                <a:solidFill>
                  <a:schemeClr val="bg1"/>
                </a:solidFill>
                <a:latin typeface="Tahoma" pitchFamily="34" charset="0"/>
              </a:rPr>
              <a:t>SO</a:t>
            </a:r>
            <a:r>
              <a:rPr lang="en-US" altLang="zh-CN" b="1" baseline="-25000" dirty="0" smtClean="0">
                <a:solidFill>
                  <a:schemeClr val="bg1"/>
                </a:solidFill>
                <a:latin typeface="Tahoma" pitchFamily="34" charset="0"/>
              </a:rPr>
              <a:t>4</a:t>
            </a:r>
            <a:r>
              <a:rPr lang="en-US" altLang="zh-CN" b="1" dirty="0" smtClean="0">
                <a:solidFill>
                  <a:schemeClr val="bg1"/>
                </a:solidFill>
                <a:latin typeface="Tahoma" pitchFamily="34" charset="0"/>
              </a:rPr>
              <a:t>   HNO</a:t>
            </a:r>
            <a:r>
              <a:rPr lang="en-US" altLang="zh-CN" b="1" baseline="-25000" dirty="0" smtClean="0">
                <a:solidFill>
                  <a:schemeClr val="bg1"/>
                </a:solidFill>
                <a:latin typeface="Tahoma" pitchFamily="34" charset="0"/>
              </a:rPr>
              <a:t>3</a:t>
            </a:r>
            <a:r>
              <a:rPr lang="en-US" altLang="zh-CN" b="1" dirty="0" smtClean="0">
                <a:solidFill>
                  <a:schemeClr val="bg1"/>
                </a:solidFill>
                <a:latin typeface="Tahoma" pitchFamily="34" charset="0"/>
              </a:rPr>
              <a:t>  </a:t>
            </a:r>
            <a:r>
              <a:rPr lang="en-US" altLang="zh-CN" b="1" dirty="0" err="1">
                <a:solidFill>
                  <a:schemeClr val="bg1"/>
                </a:solidFill>
                <a:latin typeface="Tahoma" pitchFamily="34" charset="0"/>
              </a:rPr>
              <a:t>HBr</a:t>
            </a:r>
            <a:r>
              <a:rPr lang="en-US" altLang="zh-CN" b="1" dirty="0">
                <a:solidFill>
                  <a:schemeClr val="bg1"/>
                </a:solidFill>
                <a:latin typeface="Tahoma" pitchFamily="34" charset="0"/>
              </a:rPr>
              <a:t>      </a:t>
            </a:r>
            <a:r>
              <a:rPr lang="en-US" altLang="zh-CN" b="1" dirty="0" smtClean="0">
                <a:solidFill>
                  <a:schemeClr val="bg1"/>
                </a:solidFill>
                <a:latin typeface="Tahoma" pitchFamily="34" charset="0"/>
              </a:rPr>
              <a:t>HI</a:t>
            </a:r>
            <a:r>
              <a:rPr lang="zh-CN" altLang="en-US" b="1" dirty="0">
                <a:solidFill>
                  <a:schemeClr val="bg1"/>
                </a:solidFill>
                <a:latin typeface="Tahoma" pitchFamily="34" charset="0"/>
              </a:rPr>
              <a:t>等                                  </a:t>
            </a:r>
          </a:p>
        </p:txBody>
      </p:sp>
      <p:sp>
        <p:nvSpPr>
          <p:cNvPr id="34821" name="Text Box 5"/>
          <p:cNvSpPr txBox="1">
            <a:spLocks noChangeArrowheads="1"/>
          </p:cNvSpPr>
          <p:nvPr/>
        </p:nvSpPr>
        <p:spPr bwMode="auto">
          <a:xfrm>
            <a:off x="2539669" y="620857"/>
            <a:ext cx="9650744" cy="4792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8850" tIns="54425" rIns="108850" bIns="54425">
            <a:spAutoFit/>
          </a:bodyPr>
          <a:lstStyle/>
          <a:p>
            <a:r>
              <a:rPr lang="zh-CN" altLang="en-US" b="1" dirty="0">
                <a:solidFill>
                  <a:srgbClr val="FFFF00"/>
                </a:solidFill>
                <a:latin typeface="Tahoma" pitchFamily="34" charset="0"/>
              </a:rPr>
              <a:t>强碱</a:t>
            </a:r>
            <a:r>
              <a:rPr lang="zh-CN" altLang="en-US" b="1" dirty="0">
                <a:solidFill>
                  <a:schemeClr val="bg1"/>
                </a:solidFill>
                <a:latin typeface="Tahoma" pitchFamily="34" charset="0"/>
              </a:rPr>
              <a:t>： </a:t>
            </a:r>
            <a:r>
              <a:rPr lang="en-US" altLang="zh-CN" b="1" dirty="0">
                <a:solidFill>
                  <a:schemeClr val="bg1"/>
                </a:solidFill>
                <a:latin typeface="Tahoma" pitchFamily="34" charset="0"/>
              </a:rPr>
              <a:t>NaOH  KOH   Ba(OH)</a:t>
            </a:r>
            <a:r>
              <a:rPr lang="en-US" altLang="zh-CN" b="1" baseline="-25000" dirty="0">
                <a:solidFill>
                  <a:schemeClr val="bg1"/>
                </a:solidFill>
                <a:latin typeface="Tahoma" pitchFamily="34" charset="0"/>
              </a:rPr>
              <a:t>2</a:t>
            </a:r>
            <a:r>
              <a:rPr lang="en-US" altLang="zh-CN" b="1" dirty="0">
                <a:solidFill>
                  <a:schemeClr val="bg1"/>
                </a:solidFill>
                <a:latin typeface="Tahoma" pitchFamily="34" charset="0"/>
              </a:rPr>
              <a:t>     Ca(OH)</a:t>
            </a:r>
            <a:r>
              <a:rPr lang="en-US" altLang="zh-CN" b="1" baseline="-25000" dirty="0">
                <a:solidFill>
                  <a:schemeClr val="bg1"/>
                </a:solidFill>
                <a:latin typeface="Tahoma" pitchFamily="34" charset="0"/>
              </a:rPr>
              <a:t>2</a:t>
            </a:r>
          </a:p>
        </p:txBody>
      </p:sp>
      <p:sp>
        <p:nvSpPr>
          <p:cNvPr id="34822" name="Text Box 6"/>
          <p:cNvSpPr txBox="1">
            <a:spLocks noChangeArrowheads="1"/>
          </p:cNvSpPr>
          <p:nvPr/>
        </p:nvSpPr>
        <p:spPr bwMode="auto">
          <a:xfrm>
            <a:off x="2438083" y="1052757"/>
            <a:ext cx="9752330" cy="1587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8850" tIns="54425" rIns="108850" bIns="54425">
            <a:spAutoFit/>
          </a:bodyPr>
          <a:lstStyle/>
          <a:p>
            <a:r>
              <a:rPr lang="zh-CN" altLang="en-US" b="1" dirty="0">
                <a:solidFill>
                  <a:srgbClr val="FFFF00"/>
                </a:solidFill>
                <a:latin typeface="Tahoma" pitchFamily="34" charset="0"/>
              </a:rPr>
              <a:t>大多数盐</a:t>
            </a:r>
            <a:r>
              <a:rPr lang="zh-CN" altLang="en-US" b="1" dirty="0">
                <a:solidFill>
                  <a:schemeClr val="bg1"/>
                </a:solidFill>
                <a:latin typeface="Tahoma" pitchFamily="34" charset="0"/>
              </a:rPr>
              <a:t>：</a:t>
            </a:r>
            <a:r>
              <a:rPr lang="en-US" altLang="zh-CN" b="1" dirty="0">
                <a:solidFill>
                  <a:schemeClr val="bg1"/>
                </a:solidFill>
                <a:latin typeface="Tahoma" pitchFamily="34" charset="0"/>
              </a:rPr>
              <a:t>ZnCl</a:t>
            </a:r>
            <a:r>
              <a:rPr lang="en-US" altLang="zh-CN" b="1" baseline="-25000" dirty="0">
                <a:solidFill>
                  <a:schemeClr val="bg1"/>
                </a:solidFill>
                <a:latin typeface="Tahoma" pitchFamily="34" charset="0"/>
              </a:rPr>
              <a:t>2</a:t>
            </a:r>
            <a:r>
              <a:rPr lang="en-US" altLang="zh-CN" b="1" dirty="0">
                <a:solidFill>
                  <a:schemeClr val="bg1"/>
                </a:solidFill>
                <a:latin typeface="Tahoma" pitchFamily="34" charset="0"/>
              </a:rPr>
              <a:t>  Na</a:t>
            </a:r>
            <a:r>
              <a:rPr lang="en-US" altLang="zh-CN" b="1" baseline="-25000" dirty="0">
                <a:solidFill>
                  <a:schemeClr val="bg1"/>
                </a:solidFill>
                <a:latin typeface="Tahoma" pitchFamily="34" charset="0"/>
              </a:rPr>
              <a:t>2</a:t>
            </a:r>
            <a:r>
              <a:rPr lang="en-US" altLang="zh-CN" b="1" dirty="0">
                <a:solidFill>
                  <a:schemeClr val="bg1"/>
                </a:solidFill>
                <a:latin typeface="Tahoma" pitchFamily="34" charset="0"/>
              </a:rPr>
              <a:t>CO</a:t>
            </a:r>
            <a:r>
              <a:rPr lang="en-US" altLang="zh-CN" b="1" baseline="-25000" dirty="0">
                <a:solidFill>
                  <a:schemeClr val="bg1"/>
                </a:solidFill>
                <a:latin typeface="Tahoma" pitchFamily="34" charset="0"/>
              </a:rPr>
              <a:t>3</a:t>
            </a:r>
            <a:r>
              <a:rPr lang="en-US" altLang="zh-CN" b="1" dirty="0">
                <a:solidFill>
                  <a:schemeClr val="bg1"/>
                </a:solidFill>
                <a:latin typeface="Tahoma" pitchFamily="34" charset="0"/>
              </a:rPr>
              <a:t>  NH</a:t>
            </a:r>
            <a:r>
              <a:rPr lang="en-US" altLang="zh-CN" b="1" baseline="-25000" dirty="0">
                <a:solidFill>
                  <a:schemeClr val="bg1"/>
                </a:solidFill>
                <a:latin typeface="Tahoma" pitchFamily="34" charset="0"/>
              </a:rPr>
              <a:t>4</a:t>
            </a:r>
            <a:r>
              <a:rPr lang="en-US" altLang="zh-CN" b="1" dirty="0">
                <a:solidFill>
                  <a:schemeClr val="bg1"/>
                </a:solidFill>
                <a:latin typeface="Tahoma" pitchFamily="34" charset="0"/>
              </a:rPr>
              <a:t>NO</a:t>
            </a:r>
            <a:r>
              <a:rPr lang="en-US" altLang="zh-CN" b="1" baseline="-25000" dirty="0">
                <a:solidFill>
                  <a:schemeClr val="bg1"/>
                </a:solidFill>
                <a:latin typeface="Tahoma" pitchFamily="34" charset="0"/>
              </a:rPr>
              <a:t>3</a:t>
            </a:r>
          </a:p>
          <a:p>
            <a:r>
              <a:rPr lang="en-US" altLang="zh-CN" b="1" dirty="0">
                <a:solidFill>
                  <a:schemeClr val="bg1"/>
                </a:solidFill>
                <a:latin typeface="Tahoma" pitchFamily="34" charset="0"/>
              </a:rPr>
              <a:t>                 </a:t>
            </a:r>
            <a:r>
              <a:rPr lang="en-US" altLang="zh-CN" b="1" dirty="0" smtClean="0">
                <a:solidFill>
                  <a:schemeClr val="bg1"/>
                </a:solidFill>
                <a:latin typeface="Tahoma" pitchFamily="34" charset="0"/>
              </a:rPr>
              <a:t> NaHSO</a:t>
            </a:r>
            <a:r>
              <a:rPr lang="en-US" altLang="zh-CN" b="1" baseline="-25000" dirty="0" smtClean="0">
                <a:solidFill>
                  <a:schemeClr val="bg1"/>
                </a:solidFill>
                <a:latin typeface="Tahoma" pitchFamily="34" charset="0"/>
              </a:rPr>
              <a:t>4</a:t>
            </a:r>
            <a:r>
              <a:rPr lang="en-US" altLang="zh-CN" b="1" dirty="0" smtClean="0">
                <a:solidFill>
                  <a:schemeClr val="bg1"/>
                </a:solidFill>
                <a:latin typeface="Tahoma" pitchFamily="34" charset="0"/>
              </a:rPr>
              <a:t>  </a:t>
            </a:r>
            <a:r>
              <a:rPr lang="en-US" altLang="zh-CN" b="1" dirty="0">
                <a:solidFill>
                  <a:schemeClr val="bg1"/>
                </a:solidFill>
                <a:latin typeface="Tahoma" pitchFamily="34" charset="0"/>
              </a:rPr>
              <a:t>CaCO</a:t>
            </a:r>
            <a:r>
              <a:rPr lang="en-US" altLang="zh-CN" b="1" baseline="-25000" dirty="0">
                <a:solidFill>
                  <a:schemeClr val="bg1"/>
                </a:solidFill>
                <a:latin typeface="Tahoma" pitchFamily="34" charset="0"/>
              </a:rPr>
              <a:t>3</a:t>
            </a:r>
            <a:r>
              <a:rPr lang="en-US" altLang="zh-CN" b="1" dirty="0">
                <a:solidFill>
                  <a:schemeClr val="bg1"/>
                </a:solidFill>
                <a:latin typeface="Tahoma" pitchFamily="34" charset="0"/>
              </a:rPr>
              <a:t>  BaSO</a:t>
            </a:r>
            <a:r>
              <a:rPr lang="en-US" altLang="zh-CN" b="1" baseline="-25000" dirty="0">
                <a:solidFill>
                  <a:schemeClr val="bg1"/>
                </a:solidFill>
                <a:latin typeface="Tahoma" pitchFamily="34" charset="0"/>
              </a:rPr>
              <a:t>4</a:t>
            </a:r>
          </a:p>
          <a:p>
            <a:r>
              <a:rPr kumimoji="0" lang="zh-CN" altLang="en-US" b="1" dirty="0">
                <a:solidFill>
                  <a:srgbClr val="FFFF00"/>
                </a:solidFill>
              </a:rPr>
              <a:t>活泼金属氧化物</a:t>
            </a:r>
            <a:r>
              <a:rPr kumimoji="0" lang="zh-CN" altLang="en-US" b="1" dirty="0">
                <a:solidFill>
                  <a:schemeClr val="bg1"/>
                </a:solidFill>
              </a:rPr>
              <a:t> </a:t>
            </a:r>
            <a:r>
              <a:rPr kumimoji="0" lang="en-US" altLang="zh-CN" b="1" dirty="0" smtClean="0">
                <a:solidFill>
                  <a:schemeClr val="bg1"/>
                </a:solidFill>
              </a:rPr>
              <a:t>: Na</a:t>
            </a:r>
            <a:r>
              <a:rPr kumimoji="0" lang="en-US" altLang="zh-CN" b="1" baseline="-25000" dirty="0" smtClean="0">
                <a:solidFill>
                  <a:schemeClr val="bg1"/>
                </a:solidFill>
              </a:rPr>
              <a:t>2</a:t>
            </a:r>
            <a:r>
              <a:rPr kumimoji="0" lang="en-US" altLang="zh-CN" b="1" dirty="0" smtClean="0">
                <a:solidFill>
                  <a:schemeClr val="bg1"/>
                </a:solidFill>
              </a:rPr>
              <a:t>O  </a:t>
            </a:r>
            <a:r>
              <a:rPr kumimoji="0" lang="en-US" altLang="zh-CN" b="1" dirty="0">
                <a:solidFill>
                  <a:schemeClr val="bg1"/>
                </a:solidFill>
              </a:rPr>
              <a:t>K</a:t>
            </a:r>
            <a:r>
              <a:rPr kumimoji="0" lang="en-US" altLang="zh-CN" b="1" baseline="-25000" dirty="0">
                <a:solidFill>
                  <a:schemeClr val="bg1"/>
                </a:solidFill>
              </a:rPr>
              <a:t>2</a:t>
            </a:r>
            <a:r>
              <a:rPr kumimoji="0" lang="en-US" altLang="zh-CN" b="1" dirty="0">
                <a:solidFill>
                  <a:schemeClr val="bg1"/>
                </a:solidFill>
              </a:rPr>
              <a:t>O  </a:t>
            </a:r>
            <a:r>
              <a:rPr kumimoji="0" lang="en-US" altLang="zh-CN" b="1" dirty="0" err="1">
                <a:solidFill>
                  <a:schemeClr val="bg1"/>
                </a:solidFill>
              </a:rPr>
              <a:t>MgO</a:t>
            </a:r>
            <a:r>
              <a:rPr kumimoji="0" lang="en-US" altLang="zh-CN" b="1" dirty="0">
                <a:solidFill>
                  <a:schemeClr val="bg1"/>
                </a:solidFill>
              </a:rPr>
              <a:t>  Al</a:t>
            </a:r>
            <a:r>
              <a:rPr kumimoji="0" lang="en-US" altLang="zh-CN" b="1" baseline="-25000" dirty="0">
                <a:solidFill>
                  <a:schemeClr val="bg1"/>
                </a:solidFill>
              </a:rPr>
              <a:t>2</a:t>
            </a:r>
            <a:r>
              <a:rPr kumimoji="0" lang="en-US" altLang="zh-CN" b="1" dirty="0">
                <a:solidFill>
                  <a:schemeClr val="bg1"/>
                </a:solidFill>
              </a:rPr>
              <a:t>O</a:t>
            </a:r>
            <a:r>
              <a:rPr kumimoji="0" lang="en-US" altLang="zh-CN" b="1" baseline="-25000" dirty="0">
                <a:solidFill>
                  <a:schemeClr val="bg1"/>
                </a:solidFill>
              </a:rPr>
              <a:t>3</a:t>
            </a:r>
            <a:r>
              <a:rPr kumimoji="0" lang="en-US" altLang="zh-CN" b="1" dirty="0">
                <a:solidFill>
                  <a:schemeClr val="bg1"/>
                </a:solidFill>
              </a:rPr>
              <a:t>  Na</a:t>
            </a:r>
            <a:r>
              <a:rPr kumimoji="0" lang="en-US" altLang="zh-CN" b="1" baseline="-25000" dirty="0">
                <a:solidFill>
                  <a:schemeClr val="bg1"/>
                </a:solidFill>
              </a:rPr>
              <a:t>2</a:t>
            </a:r>
            <a:r>
              <a:rPr kumimoji="0" lang="en-US" altLang="zh-CN" b="1" dirty="0">
                <a:solidFill>
                  <a:schemeClr val="bg1"/>
                </a:solidFill>
              </a:rPr>
              <a:t>O</a:t>
            </a:r>
            <a:r>
              <a:rPr kumimoji="0" lang="en-US" altLang="zh-CN" b="1" baseline="-25000" dirty="0">
                <a:solidFill>
                  <a:schemeClr val="bg1"/>
                </a:solidFill>
              </a:rPr>
              <a:t>2</a:t>
            </a:r>
            <a:r>
              <a:rPr kumimoji="0" lang="zh-CN" altLang="en-US" b="1" dirty="0">
                <a:solidFill>
                  <a:schemeClr val="bg1"/>
                </a:solidFill>
              </a:rPr>
              <a:t>等</a:t>
            </a:r>
            <a:endParaRPr lang="zh-CN" altLang="en-US" b="1" dirty="0">
              <a:solidFill>
                <a:schemeClr val="bg1"/>
              </a:solidFill>
              <a:latin typeface="Tahoma" pitchFamily="34" charset="0"/>
            </a:endParaRPr>
          </a:p>
          <a:p>
            <a:r>
              <a:rPr lang="zh-CN" altLang="en-US" b="1" dirty="0">
                <a:solidFill>
                  <a:srgbClr val="FFFF00"/>
                </a:solidFill>
                <a:latin typeface="Tahoma" pitchFamily="34" charset="0"/>
              </a:rPr>
              <a:t>强电解质在溶液中</a:t>
            </a:r>
            <a:r>
              <a:rPr lang="zh-CN" altLang="en-US" b="1" dirty="0" smtClean="0">
                <a:solidFill>
                  <a:srgbClr val="FFFF00"/>
                </a:solidFill>
                <a:latin typeface="Tahoma" pitchFamily="34" charset="0"/>
              </a:rPr>
              <a:t>以</a:t>
            </a:r>
            <a:r>
              <a:rPr lang="zh-CN" altLang="en-US" b="1" i="1" u="sng" dirty="0" smtClean="0">
                <a:solidFill>
                  <a:srgbClr val="00FFFF"/>
                </a:solidFill>
                <a:latin typeface="Tahoma" pitchFamily="34" charset="0"/>
              </a:rPr>
              <a:t>离子</a:t>
            </a:r>
            <a:r>
              <a:rPr lang="zh-CN" altLang="en-US" b="1" dirty="0">
                <a:solidFill>
                  <a:srgbClr val="FFFF00"/>
                </a:solidFill>
                <a:latin typeface="Tahoma" pitchFamily="34" charset="0"/>
              </a:rPr>
              <a:t>的形式存在。</a:t>
            </a:r>
          </a:p>
        </p:txBody>
      </p:sp>
      <p:sp>
        <p:nvSpPr>
          <p:cNvPr id="34823" name="Text Box 7"/>
          <p:cNvSpPr txBox="1">
            <a:spLocks noChangeArrowheads="1"/>
          </p:cNvSpPr>
          <p:nvPr/>
        </p:nvSpPr>
        <p:spPr bwMode="auto">
          <a:xfrm>
            <a:off x="141582" y="3532130"/>
            <a:ext cx="2641256" cy="6177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8850" tIns="54425" rIns="108850" bIns="54425">
            <a:spAutoFit/>
          </a:bodyPr>
          <a:lstStyle/>
          <a:p>
            <a:r>
              <a:rPr lang="zh-CN" altLang="en-US" sz="3300" b="1" dirty="0">
                <a:solidFill>
                  <a:srgbClr val="FFFF00"/>
                </a:solidFill>
                <a:latin typeface="Tahoma" pitchFamily="34" charset="0"/>
              </a:rPr>
              <a:t>弱电解质</a:t>
            </a:r>
          </a:p>
        </p:txBody>
      </p:sp>
      <p:sp>
        <p:nvSpPr>
          <p:cNvPr id="18440" name="Text Box 8"/>
          <p:cNvSpPr txBox="1">
            <a:spLocks noChangeArrowheads="1"/>
          </p:cNvSpPr>
          <p:nvPr/>
        </p:nvSpPr>
        <p:spPr bwMode="auto">
          <a:xfrm>
            <a:off x="2213745" y="3374219"/>
            <a:ext cx="219891" cy="4792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08850" tIns="54425" rIns="108850" bIns="54425">
            <a:spAutoFit/>
          </a:bodyPr>
          <a:lstStyle/>
          <a:p>
            <a:endParaRPr lang="zh-CN" altLang="zh-CN">
              <a:latin typeface="Tahoma" pitchFamily="34" charset="0"/>
            </a:endParaRPr>
          </a:p>
        </p:txBody>
      </p:sp>
      <p:sp>
        <p:nvSpPr>
          <p:cNvPr id="34825" name="AutoShape 9"/>
          <p:cNvSpPr>
            <a:spLocks/>
          </p:cNvSpPr>
          <p:nvPr/>
        </p:nvSpPr>
        <p:spPr bwMode="auto">
          <a:xfrm>
            <a:off x="2133322" y="2972488"/>
            <a:ext cx="304760" cy="1829223"/>
          </a:xfrm>
          <a:prstGeom prst="leftBrace">
            <a:avLst>
              <a:gd name="adj1" fmla="val 66667"/>
              <a:gd name="adj2" fmla="val 50000"/>
            </a:avLst>
          </a:prstGeom>
          <a:noFill/>
          <a:ln w="38100">
            <a:solidFill>
              <a:srgbClr val="FFFF00"/>
            </a:solidFill>
            <a:miter lim="800000"/>
            <a:headEnd/>
            <a:tailEnd/>
          </a:ln>
        </p:spPr>
        <p:txBody>
          <a:bodyPr wrap="none" lIns="108850" tIns="54425" rIns="108850" bIns="54425" anchor="ctr"/>
          <a:lstStyle/>
          <a:p>
            <a:endParaRPr lang="zh-CN" altLang="en-US"/>
          </a:p>
        </p:txBody>
      </p:sp>
      <p:sp>
        <p:nvSpPr>
          <p:cNvPr id="34826" name="Text Box 10"/>
          <p:cNvSpPr txBox="1">
            <a:spLocks noChangeArrowheads="1"/>
          </p:cNvSpPr>
          <p:nvPr/>
        </p:nvSpPr>
        <p:spPr bwMode="auto">
          <a:xfrm>
            <a:off x="2494806" y="2859159"/>
            <a:ext cx="9853917" cy="1938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8850" tIns="54425" rIns="108850" bIns="54425">
            <a:spAutoFit/>
          </a:bodyPr>
          <a:lstStyle/>
          <a:p>
            <a:r>
              <a:rPr lang="zh-CN" altLang="en-US" b="1" dirty="0">
                <a:solidFill>
                  <a:srgbClr val="FFFF00"/>
                </a:solidFill>
                <a:latin typeface="Tahoma" pitchFamily="34" charset="0"/>
              </a:rPr>
              <a:t>弱酸</a:t>
            </a:r>
            <a:r>
              <a:rPr lang="zh-CN" altLang="en-US" b="1" dirty="0">
                <a:solidFill>
                  <a:schemeClr val="bg1"/>
                </a:solidFill>
                <a:latin typeface="Tahoma" pitchFamily="34" charset="0"/>
              </a:rPr>
              <a:t>：</a:t>
            </a:r>
            <a:r>
              <a:rPr lang="en-US" altLang="zh-CN" b="1" dirty="0">
                <a:solidFill>
                  <a:schemeClr val="bg1"/>
                </a:solidFill>
                <a:latin typeface="Tahoma" pitchFamily="34" charset="0"/>
              </a:rPr>
              <a:t>H</a:t>
            </a:r>
            <a:r>
              <a:rPr lang="en-US" altLang="zh-CN" b="1" baseline="-25000" dirty="0">
                <a:solidFill>
                  <a:schemeClr val="bg1"/>
                </a:solidFill>
                <a:latin typeface="Tahoma" pitchFamily="34" charset="0"/>
              </a:rPr>
              <a:t>2</a:t>
            </a:r>
            <a:r>
              <a:rPr lang="en-US" altLang="zh-CN" b="1" dirty="0">
                <a:solidFill>
                  <a:schemeClr val="bg1"/>
                </a:solidFill>
                <a:latin typeface="Tahoma" pitchFamily="34" charset="0"/>
              </a:rPr>
              <a:t>CO</a:t>
            </a:r>
            <a:r>
              <a:rPr lang="en-US" altLang="zh-CN" b="1" baseline="-25000" dirty="0">
                <a:solidFill>
                  <a:schemeClr val="bg1"/>
                </a:solidFill>
                <a:latin typeface="Tahoma" pitchFamily="34" charset="0"/>
              </a:rPr>
              <a:t>3</a:t>
            </a:r>
            <a:r>
              <a:rPr lang="en-US" altLang="zh-CN" b="1" dirty="0">
                <a:solidFill>
                  <a:schemeClr val="bg1"/>
                </a:solidFill>
                <a:latin typeface="Tahoma" pitchFamily="34" charset="0"/>
              </a:rPr>
              <a:t>  </a:t>
            </a:r>
            <a:r>
              <a:rPr lang="en-US" altLang="zh-CN" b="1" dirty="0" smtClean="0">
                <a:solidFill>
                  <a:schemeClr val="bg1"/>
                </a:solidFill>
                <a:latin typeface="Tahoma" pitchFamily="34" charset="0"/>
              </a:rPr>
              <a:t> CH</a:t>
            </a:r>
            <a:r>
              <a:rPr lang="en-US" altLang="zh-CN" b="1" baseline="-25000" dirty="0" smtClean="0">
                <a:solidFill>
                  <a:schemeClr val="bg1"/>
                </a:solidFill>
                <a:latin typeface="Tahoma" pitchFamily="34" charset="0"/>
              </a:rPr>
              <a:t>3</a:t>
            </a:r>
            <a:r>
              <a:rPr lang="en-US" altLang="zh-CN" b="1" dirty="0" smtClean="0">
                <a:solidFill>
                  <a:schemeClr val="bg1"/>
                </a:solidFill>
                <a:latin typeface="Tahoma" pitchFamily="34" charset="0"/>
              </a:rPr>
              <a:t>COOH   </a:t>
            </a:r>
            <a:r>
              <a:rPr lang="en-US" altLang="zh-CN" b="1" dirty="0">
                <a:solidFill>
                  <a:schemeClr val="bg1"/>
                </a:solidFill>
                <a:latin typeface="Tahoma" pitchFamily="34" charset="0"/>
              </a:rPr>
              <a:t>HF   </a:t>
            </a:r>
            <a:r>
              <a:rPr lang="en-US" altLang="zh-CN" b="1" dirty="0" err="1" smtClean="0">
                <a:solidFill>
                  <a:schemeClr val="bg1"/>
                </a:solidFill>
                <a:latin typeface="Tahoma" pitchFamily="34" charset="0"/>
              </a:rPr>
              <a:t>HClO</a:t>
            </a:r>
            <a:r>
              <a:rPr lang="zh-CN" altLang="en-US" b="1" dirty="0">
                <a:solidFill>
                  <a:schemeClr val="bg1"/>
                </a:solidFill>
                <a:latin typeface="Tahoma" pitchFamily="34" charset="0"/>
              </a:rPr>
              <a:t>等                        </a:t>
            </a:r>
          </a:p>
          <a:p>
            <a:r>
              <a:rPr lang="zh-CN" altLang="en-US" b="1" dirty="0">
                <a:solidFill>
                  <a:srgbClr val="FFFF00"/>
                </a:solidFill>
                <a:latin typeface="Tahoma" pitchFamily="34" charset="0"/>
              </a:rPr>
              <a:t>弱碱</a:t>
            </a:r>
            <a:r>
              <a:rPr lang="zh-CN" altLang="en-US" b="1" dirty="0">
                <a:solidFill>
                  <a:schemeClr val="bg1"/>
                </a:solidFill>
                <a:latin typeface="Tahoma" pitchFamily="34" charset="0"/>
              </a:rPr>
              <a:t>：</a:t>
            </a:r>
            <a:r>
              <a:rPr lang="en-US" altLang="zh-CN" b="1" dirty="0">
                <a:solidFill>
                  <a:schemeClr val="bg1"/>
                </a:solidFill>
                <a:latin typeface="Tahoma" pitchFamily="34" charset="0"/>
              </a:rPr>
              <a:t>NH</a:t>
            </a:r>
            <a:r>
              <a:rPr lang="en-US" altLang="zh-CN" b="1" baseline="-25000" dirty="0">
                <a:solidFill>
                  <a:schemeClr val="bg1"/>
                </a:solidFill>
                <a:latin typeface="Tahoma" pitchFamily="34" charset="0"/>
              </a:rPr>
              <a:t>3</a:t>
            </a:r>
            <a:r>
              <a:rPr lang="en-US" altLang="zh-CN" b="1" baseline="30000" dirty="0">
                <a:solidFill>
                  <a:schemeClr val="bg1"/>
                </a:solidFill>
                <a:latin typeface="Tahoma" pitchFamily="34" charset="0"/>
              </a:rPr>
              <a:t>.</a:t>
            </a:r>
            <a:r>
              <a:rPr lang="en-US" altLang="zh-CN" b="1" dirty="0">
                <a:solidFill>
                  <a:schemeClr val="bg1"/>
                </a:solidFill>
                <a:latin typeface="Tahoma" pitchFamily="34" charset="0"/>
              </a:rPr>
              <a:t>H</a:t>
            </a:r>
            <a:r>
              <a:rPr lang="en-US" altLang="zh-CN" b="1" baseline="-25000" dirty="0">
                <a:solidFill>
                  <a:schemeClr val="bg1"/>
                </a:solidFill>
                <a:latin typeface="Tahoma" pitchFamily="34" charset="0"/>
              </a:rPr>
              <a:t>2</a:t>
            </a:r>
            <a:r>
              <a:rPr lang="en-US" altLang="zh-CN" b="1" dirty="0">
                <a:solidFill>
                  <a:schemeClr val="bg1"/>
                </a:solidFill>
                <a:latin typeface="Tahoma" pitchFamily="34" charset="0"/>
              </a:rPr>
              <a:t>O  </a:t>
            </a:r>
            <a:r>
              <a:rPr lang="en-US" altLang="zh-CN" b="1" dirty="0" smtClean="0">
                <a:solidFill>
                  <a:schemeClr val="bg1"/>
                </a:solidFill>
                <a:latin typeface="Tahoma" pitchFamily="34" charset="0"/>
              </a:rPr>
              <a:t> Cu(OH)</a:t>
            </a:r>
            <a:r>
              <a:rPr lang="en-US" altLang="zh-CN" b="1" baseline="-25000" dirty="0" smtClean="0">
                <a:solidFill>
                  <a:schemeClr val="bg1"/>
                </a:solidFill>
                <a:latin typeface="Tahoma" pitchFamily="34" charset="0"/>
              </a:rPr>
              <a:t>2</a:t>
            </a:r>
            <a:r>
              <a:rPr lang="en-US" altLang="zh-CN" b="1" dirty="0" smtClean="0">
                <a:solidFill>
                  <a:schemeClr val="bg1"/>
                </a:solidFill>
                <a:latin typeface="Tahoma" pitchFamily="34" charset="0"/>
              </a:rPr>
              <a:t>  </a:t>
            </a:r>
            <a:r>
              <a:rPr lang="en-US" altLang="zh-CN" b="1" dirty="0">
                <a:solidFill>
                  <a:schemeClr val="bg1"/>
                </a:solidFill>
                <a:latin typeface="Tahoma" pitchFamily="34" charset="0"/>
              </a:rPr>
              <a:t>Fe(OH)</a:t>
            </a:r>
            <a:r>
              <a:rPr lang="en-US" altLang="zh-CN" b="1" baseline="-25000" dirty="0">
                <a:solidFill>
                  <a:schemeClr val="bg1"/>
                </a:solidFill>
                <a:latin typeface="Tahoma" pitchFamily="34" charset="0"/>
              </a:rPr>
              <a:t>3</a:t>
            </a:r>
          </a:p>
          <a:p>
            <a:r>
              <a:rPr lang="en-US" altLang="zh-CN" b="1" dirty="0">
                <a:solidFill>
                  <a:schemeClr val="bg1"/>
                </a:solidFill>
                <a:latin typeface="Tahoma" pitchFamily="34" charset="0"/>
              </a:rPr>
              <a:t>    </a:t>
            </a:r>
            <a:r>
              <a:rPr lang="zh-CN" altLang="en-US" b="1" dirty="0">
                <a:solidFill>
                  <a:srgbClr val="FFFF00"/>
                </a:solidFill>
                <a:latin typeface="Tahoma" pitchFamily="34" charset="0"/>
              </a:rPr>
              <a:t>水</a:t>
            </a:r>
            <a:r>
              <a:rPr lang="zh-CN" altLang="en-US" b="1" dirty="0">
                <a:solidFill>
                  <a:schemeClr val="bg1"/>
                </a:solidFill>
                <a:latin typeface="Tahoma" pitchFamily="34" charset="0"/>
              </a:rPr>
              <a:t>： </a:t>
            </a:r>
            <a:r>
              <a:rPr lang="en-US" altLang="zh-CN" b="1" dirty="0">
                <a:solidFill>
                  <a:schemeClr val="bg1"/>
                </a:solidFill>
                <a:latin typeface="Tahoma" pitchFamily="34" charset="0"/>
              </a:rPr>
              <a:t>H</a:t>
            </a:r>
            <a:r>
              <a:rPr lang="en-US" altLang="zh-CN" b="1" baseline="-25000" dirty="0">
                <a:solidFill>
                  <a:schemeClr val="bg1"/>
                </a:solidFill>
                <a:latin typeface="Tahoma" pitchFamily="34" charset="0"/>
              </a:rPr>
              <a:t>2</a:t>
            </a:r>
            <a:r>
              <a:rPr lang="en-US" altLang="zh-CN" b="1" dirty="0">
                <a:solidFill>
                  <a:schemeClr val="bg1"/>
                </a:solidFill>
                <a:latin typeface="Tahoma" pitchFamily="34" charset="0"/>
              </a:rPr>
              <a:t>O</a:t>
            </a:r>
            <a:r>
              <a:rPr lang="en-US" altLang="zh-CN" b="1" dirty="0">
                <a:solidFill>
                  <a:srgbClr val="FFFF00"/>
                </a:solidFill>
                <a:latin typeface="Tahoma" pitchFamily="34" charset="0"/>
              </a:rPr>
              <a:t>        </a:t>
            </a:r>
          </a:p>
          <a:p>
            <a:r>
              <a:rPr lang="zh-CN" altLang="en-US" b="1" dirty="0">
                <a:solidFill>
                  <a:srgbClr val="FFFF00"/>
                </a:solidFill>
                <a:latin typeface="Tahoma" pitchFamily="34" charset="0"/>
              </a:rPr>
              <a:t>个别盐  如</a:t>
            </a:r>
            <a:r>
              <a:rPr lang="en-US" altLang="zh-CN" b="1" dirty="0" smtClean="0">
                <a:solidFill>
                  <a:srgbClr val="FFFF00"/>
                </a:solidFill>
                <a:latin typeface="Tahoma" pitchFamily="34" charset="0"/>
              </a:rPr>
              <a:t>HgCl</a:t>
            </a:r>
            <a:r>
              <a:rPr lang="en-US" altLang="zh-CN" b="1" baseline="-25000" dirty="0" smtClean="0">
                <a:solidFill>
                  <a:srgbClr val="FFFF00"/>
                </a:solidFill>
                <a:latin typeface="Tahoma" pitchFamily="34" charset="0"/>
              </a:rPr>
              <a:t>2</a:t>
            </a:r>
            <a:r>
              <a:rPr lang="en-US" altLang="zh-CN" b="1" dirty="0" smtClean="0">
                <a:solidFill>
                  <a:srgbClr val="FFFF00"/>
                </a:solidFill>
                <a:latin typeface="Tahoma" pitchFamily="34" charset="0"/>
              </a:rPr>
              <a:t>(</a:t>
            </a:r>
            <a:r>
              <a:rPr lang="zh-CN" altLang="en-US" b="1" dirty="0">
                <a:solidFill>
                  <a:srgbClr val="FFFF00"/>
                </a:solidFill>
                <a:latin typeface="Tahoma" pitchFamily="34" charset="0"/>
              </a:rPr>
              <a:t>共价化合物</a:t>
            </a:r>
            <a:r>
              <a:rPr lang="en-US" altLang="zh-CN" b="1" dirty="0" smtClean="0">
                <a:solidFill>
                  <a:srgbClr val="FFFF00"/>
                </a:solidFill>
                <a:latin typeface="Tahoma" pitchFamily="34" charset="0"/>
              </a:rPr>
              <a:t>)    PbAc</a:t>
            </a:r>
            <a:r>
              <a:rPr lang="en-US" altLang="zh-CN" b="1" baseline="-25000" dirty="0" smtClean="0">
                <a:solidFill>
                  <a:srgbClr val="FFFF00"/>
                </a:solidFill>
                <a:latin typeface="Tahoma" pitchFamily="34" charset="0"/>
              </a:rPr>
              <a:t>2</a:t>
            </a:r>
            <a:r>
              <a:rPr lang="en-US" altLang="zh-CN" b="1" dirty="0">
                <a:solidFill>
                  <a:srgbClr val="FFFF00"/>
                </a:solidFill>
                <a:latin typeface="Tahoma" pitchFamily="34" charset="0"/>
              </a:rPr>
              <a:t> </a:t>
            </a:r>
            <a:r>
              <a:rPr lang="en-US" altLang="zh-CN" b="1" dirty="0" smtClean="0">
                <a:solidFill>
                  <a:srgbClr val="FFFF00"/>
                </a:solidFill>
                <a:latin typeface="Tahoma" pitchFamily="34" charset="0"/>
              </a:rPr>
              <a:t>(</a:t>
            </a:r>
            <a:r>
              <a:rPr lang="zh-CN" altLang="en-US" b="1" dirty="0">
                <a:solidFill>
                  <a:srgbClr val="FFFF00"/>
                </a:solidFill>
                <a:latin typeface="Tahoma" pitchFamily="34" charset="0"/>
              </a:rPr>
              <a:t>离子</a:t>
            </a:r>
            <a:r>
              <a:rPr lang="zh-CN" altLang="en-US" b="1" dirty="0" smtClean="0">
                <a:solidFill>
                  <a:srgbClr val="FFFF00"/>
                </a:solidFill>
                <a:latin typeface="Tahoma" pitchFamily="34" charset="0"/>
              </a:rPr>
              <a:t>化合物</a:t>
            </a:r>
            <a:r>
              <a:rPr lang="en-US" altLang="zh-CN" b="1" dirty="0">
                <a:solidFill>
                  <a:srgbClr val="FFFF00"/>
                </a:solidFill>
                <a:latin typeface="Tahoma" pitchFamily="34" charset="0"/>
              </a:rPr>
              <a:t>)</a:t>
            </a:r>
            <a:r>
              <a:rPr lang="en-US" altLang="zh-CN" b="1" baseline="-25000" dirty="0" smtClean="0">
                <a:solidFill>
                  <a:srgbClr val="FFFF00"/>
                </a:solidFill>
                <a:latin typeface="Tahoma" pitchFamily="34" charset="0"/>
              </a:rPr>
              <a:t>                </a:t>
            </a:r>
            <a:endParaRPr lang="en-US" altLang="zh-CN" b="1" baseline="-25000" dirty="0">
              <a:solidFill>
                <a:srgbClr val="FFFF00"/>
              </a:solidFill>
              <a:latin typeface="Tahoma" pitchFamily="34" charset="0"/>
            </a:endParaRPr>
          </a:p>
          <a:p>
            <a:r>
              <a:rPr lang="zh-CN" altLang="en-US" b="1" dirty="0">
                <a:solidFill>
                  <a:srgbClr val="FFFF00"/>
                </a:solidFill>
                <a:latin typeface="Tahoma" pitchFamily="34" charset="0"/>
              </a:rPr>
              <a:t>弱电解质在溶液中以</a:t>
            </a:r>
            <a:r>
              <a:rPr lang="zh-CN" altLang="en-US" b="1" i="1" u="sng" dirty="0" smtClean="0">
                <a:solidFill>
                  <a:srgbClr val="00FFFF"/>
                </a:solidFill>
                <a:latin typeface="Tahoma" pitchFamily="34" charset="0"/>
              </a:rPr>
              <a:t>分子及离子</a:t>
            </a:r>
            <a:r>
              <a:rPr lang="zh-CN" altLang="en-US" b="1" dirty="0">
                <a:solidFill>
                  <a:srgbClr val="FFFF00"/>
                </a:solidFill>
                <a:latin typeface="Tahoma" pitchFamily="34" charset="0"/>
              </a:rPr>
              <a:t>的</a:t>
            </a:r>
            <a:r>
              <a:rPr lang="zh-CN" altLang="en-US" b="1" dirty="0" smtClean="0">
                <a:solidFill>
                  <a:srgbClr val="FFFF00"/>
                </a:solidFill>
                <a:latin typeface="Tahoma" pitchFamily="34" charset="0"/>
              </a:rPr>
              <a:t>形式共同存在</a:t>
            </a:r>
            <a:r>
              <a:rPr lang="zh-CN" altLang="en-US" b="1" dirty="0">
                <a:solidFill>
                  <a:srgbClr val="FFFF00"/>
                </a:solidFill>
                <a:latin typeface="Tahoma" pitchFamily="34" charset="0"/>
              </a:rPr>
              <a:t>。</a:t>
            </a:r>
          </a:p>
        </p:txBody>
      </p:sp>
      <p:sp>
        <p:nvSpPr>
          <p:cNvPr id="34827" name="Text Box 11"/>
          <p:cNvSpPr txBox="1">
            <a:spLocks noChangeArrowheads="1"/>
          </p:cNvSpPr>
          <p:nvPr/>
        </p:nvSpPr>
        <p:spPr bwMode="auto">
          <a:xfrm>
            <a:off x="239153" y="4946155"/>
            <a:ext cx="12190413" cy="23720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8850" tIns="54425" rIns="108850" bIns="54425">
            <a:spAutoFit/>
          </a:bodyPr>
          <a:lstStyle/>
          <a:p>
            <a:r>
              <a:rPr lang="en-US" altLang="zh-CN" sz="3300" b="1" dirty="0">
                <a:solidFill>
                  <a:schemeClr val="bg1"/>
                </a:solidFill>
                <a:latin typeface="Tahoma" pitchFamily="34" charset="0"/>
              </a:rPr>
              <a:t>◆CaCO</a:t>
            </a:r>
            <a:r>
              <a:rPr lang="en-US" altLang="zh-CN" sz="3300" b="1" baseline="-25000" dirty="0">
                <a:solidFill>
                  <a:schemeClr val="bg1"/>
                </a:solidFill>
                <a:latin typeface="Tahoma" pitchFamily="34" charset="0"/>
              </a:rPr>
              <a:t>3</a:t>
            </a:r>
            <a:r>
              <a:rPr lang="en-US" altLang="zh-CN" sz="3300" b="1" dirty="0">
                <a:solidFill>
                  <a:schemeClr val="bg1"/>
                </a:solidFill>
                <a:latin typeface="Tahoma" pitchFamily="34" charset="0"/>
              </a:rPr>
              <a:t>  BaSO</a:t>
            </a:r>
            <a:r>
              <a:rPr lang="en-US" altLang="zh-CN" sz="3300" b="1" baseline="-25000" dirty="0">
                <a:solidFill>
                  <a:schemeClr val="bg1"/>
                </a:solidFill>
                <a:latin typeface="Tahoma" pitchFamily="34" charset="0"/>
              </a:rPr>
              <a:t>4</a:t>
            </a:r>
            <a:r>
              <a:rPr lang="zh-CN" altLang="en-US" sz="3300" b="1" dirty="0">
                <a:solidFill>
                  <a:schemeClr val="bg1"/>
                </a:solidFill>
                <a:latin typeface="Tahoma" pitchFamily="34" charset="0"/>
              </a:rPr>
              <a:t>虽难溶于水，但溶解的那</a:t>
            </a:r>
            <a:r>
              <a:rPr lang="zh-CN" altLang="en-US" sz="3300" b="1" dirty="0" smtClean="0">
                <a:solidFill>
                  <a:schemeClr val="bg1"/>
                </a:solidFill>
                <a:latin typeface="Tahoma" pitchFamily="34" charset="0"/>
              </a:rPr>
              <a:t>少量是完全电离的              </a:t>
            </a:r>
            <a:r>
              <a:rPr lang="en-US" altLang="zh-CN" sz="3300" b="1" dirty="0" smtClean="0">
                <a:solidFill>
                  <a:schemeClr val="bg1"/>
                </a:solidFill>
                <a:latin typeface="Tahoma" pitchFamily="34" charset="0"/>
              </a:rPr>
              <a:t>CaCO</a:t>
            </a:r>
            <a:r>
              <a:rPr lang="en-US" altLang="zh-CN" sz="3300" b="1" baseline="-25000" dirty="0" smtClean="0">
                <a:solidFill>
                  <a:schemeClr val="bg1"/>
                </a:solidFill>
                <a:latin typeface="Tahoma" pitchFamily="34" charset="0"/>
              </a:rPr>
              <a:t>3</a:t>
            </a:r>
            <a:r>
              <a:rPr lang="en-US" altLang="zh-CN" sz="3300" b="1" dirty="0" smtClean="0">
                <a:solidFill>
                  <a:schemeClr val="bg1"/>
                </a:solidFill>
                <a:latin typeface="Tahoma" pitchFamily="34" charset="0"/>
              </a:rPr>
              <a:t>=Ca</a:t>
            </a:r>
            <a:r>
              <a:rPr lang="en-US" altLang="zh-CN" sz="3300" b="1" baseline="30000" dirty="0" smtClean="0">
                <a:solidFill>
                  <a:schemeClr val="bg1"/>
                </a:solidFill>
                <a:latin typeface="Tahoma" pitchFamily="34" charset="0"/>
              </a:rPr>
              <a:t>2</a:t>
            </a:r>
            <a:r>
              <a:rPr lang="en-US" altLang="zh-CN" sz="3300" b="1" baseline="30000" dirty="0">
                <a:solidFill>
                  <a:schemeClr val="bg1"/>
                </a:solidFill>
                <a:latin typeface="Tahoma" pitchFamily="34" charset="0"/>
              </a:rPr>
              <a:t>+</a:t>
            </a:r>
            <a:r>
              <a:rPr lang="en-US" altLang="zh-CN" sz="3300" b="1" dirty="0">
                <a:solidFill>
                  <a:schemeClr val="bg1"/>
                </a:solidFill>
                <a:latin typeface="Tahoma" pitchFamily="34" charset="0"/>
              </a:rPr>
              <a:t> +CO</a:t>
            </a:r>
            <a:r>
              <a:rPr lang="en-US" altLang="zh-CN" sz="3300" b="1" baseline="-25000" dirty="0">
                <a:solidFill>
                  <a:schemeClr val="bg1"/>
                </a:solidFill>
                <a:latin typeface="Tahoma" pitchFamily="34" charset="0"/>
              </a:rPr>
              <a:t>3</a:t>
            </a:r>
            <a:r>
              <a:rPr lang="en-US" altLang="zh-CN" sz="3300" b="1" baseline="30000" dirty="0">
                <a:solidFill>
                  <a:schemeClr val="bg1"/>
                </a:solidFill>
                <a:latin typeface="Tahoma" pitchFamily="34" charset="0"/>
              </a:rPr>
              <a:t>2-    </a:t>
            </a:r>
            <a:r>
              <a:rPr lang="zh-CN" altLang="en-US" sz="3300" b="1" dirty="0">
                <a:solidFill>
                  <a:schemeClr val="bg1"/>
                </a:solidFill>
                <a:latin typeface="Tahoma" pitchFamily="34" charset="0"/>
              </a:rPr>
              <a:t>故它们是强电解质。</a:t>
            </a:r>
          </a:p>
          <a:p>
            <a:r>
              <a:rPr lang="en-US" altLang="zh-CN" sz="3300" b="1" dirty="0">
                <a:solidFill>
                  <a:schemeClr val="bg1"/>
                </a:solidFill>
                <a:latin typeface="Tahoma" pitchFamily="34" charset="0"/>
              </a:rPr>
              <a:t>NH</a:t>
            </a:r>
            <a:r>
              <a:rPr lang="en-US" altLang="zh-CN" sz="3300" b="1" baseline="-25000" dirty="0">
                <a:solidFill>
                  <a:schemeClr val="bg1"/>
                </a:solidFill>
                <a:latin typeface="Tahoma" pitchFamily="34" charset="0"/>
              </a:rPr>
              <a:t>3</a:t>
            </a:r>
            <a:r>
              <a:rPr lang="en-US" altLang="zh-CN" sz="3300" b="1" baseline="30000" dirty="0">
                <a:solidFill>
                  <a:schemeClr val="bg1"/>
                </a:solidFill>
                <a:latin typeface="Tahoma" pitchFamily="34" charset="0"/>
              </a:rPr>
              <a:t>.</a:t>
            </a:r>
            <a:r>
              <a:rPr lang="en-US" altLang="zh-CN" sz="3300" b="1" dirty="0">
                <a:solidFill>
                  <a:schemeClr val="bg1"/>
                </a:solidFill>
                <a:latin typeface="Tahoma" pitchFamily="34" charset="0"/>
              </a:rPr>
              <a:t>H</a:t>
            </a:r>
            <a:r>
              <a:rPr lang="en-US" altLang="zh-CN" sz="3300" b="1" baseline="-25000" dirty="0">
                <a:solidFill>
                  <a:schemeClr val="bg1"/>
                </a:solidFill>
                <a:latin typeface="Tahoma" pitchFamily="34" charset="0"/>
              </a:rPr>
              <a:t>2</a:t>
            </a:r>
            <a:r>
              <a:rPr lang="en-US" altLang="zh-CN" sz="3300" b="1" dirty="0">
                <a:solidFill>
                  <a:schemeClr val="bg1"/>
                </a:solidFill>
                <a:latin typeface="Tahoma" pitchFamily="34" charset="0"/>
              </a:rPr>
              <a:t>O </a:t>
            </a:r>
            <a:r>
              <a:rPr lang="zh-CN" altLang="en-US" sz="4400" dirty="0">
                <a:solidFill>
                  <a:schemeClr val="bg1"/>
                </a:solidFill>
              </a:rPr>
              <a:t>⇌</a:t>
            </a:r>
            <a:r>
              <a:rPr lang="en-US" altLang="zh-CN" sz="4000" b="1" dirty="0" smtClean="0">
                <a:solidFill>
                  <a:schemeClr val="bg1"/>
                </a:solidFill>
                <a:latin typeface="Tahoma" pitchFamily="34" charset="0"/>
              </a:rPr>
              <a:t> </a:t>
            </a:r>
            <a:r>
              <a:rPr lang="en-US" altLang="zh-CN" sz="3300" b="1" dirty="0">
                <a:solidFill>
                  <a:schemeClr val="bg1"/>
                </a:solidFill>
                <a:latin typeface="Tahoma" pitchFamily="34" charset="0"/>
              </a:rPr>
              <a:t>NH</a:t>
            </a:r>
            <a:r>
              <a:rPr lang="en-US" altLang="zh-CN" sz="3300" b="1" baseline="-25000" dirty="0">
                <a:solidFill>
                  <a:schemeClr val="bg1"/>
                </a:solidFill>
                <a:latin typeface="Tahoma" pitchFamily="34" charset="0"/>
              </a:rPr>
              <a:t>4</a:t>
            </a:r>
            <a:r>
              <a:rPr lang="en-US" altLang="zh-CN" sz="3300" b="1" baseline="30000" dirty="0">
                <a:solidFill>
                  <a:schemeClr val="bg1"/>
                </a:solidFill>
                <a:latin typeface="Tahoma" pitchFamily="34" charset="0"/>
              </a:rPr>
              <a:t>+</a:t>
            </a:r>
            <a:r>
              <a:rPr lang="en-US" altLang="zh-CN" sz="3300" b="1" dirty="0">
                <a:solidFill>
                  <a:schemeClr val="bg1"/>
                </a:solidFill>
                <a:latin typeface="Tahoma" pitchFamily="34" charset="0"/>
              </a:rPr>
              <a:t> + OH</a:t>
            </a:r>
            <a:r>
              <a:rPr lang="en-US" altLang="zh-CN" sz="3300" b="1" baseline="30000" dirty="0">
                <a:solidFill>
                  <a:schemeClr val="bg1"/>
                </a:solidFill>
                <a:latin typeface="Tahoma" pitchFamily="34" charset="0"/>
              </a:rPr>
              <a:t>-         </a:t>
            </a:r>
            <a:r>
              <a:rPr lang="en-US" altLang="zh-CN" sz="3300" b="1" dirty="0">
                <a:solidFill>
                  <a:srgbClr val="FFFF00"/>
                </a:solidFill>
                <a:latin typeface="Tahoma" pitchFamily="34" charset="0"/>
              </a:rPr>
              <a:t>H</a:t>
            </a:r>
            <a:r>
              <a:rPr lang="en-US" altLang="zh-CN" sz="3300" b="1" baseline="-25000" dirty="0">
                <a:solidFill>
                  <a:srgbClr val="FFFF00"/>
                </a:solidFill>
                <a:latin typeface="Tahoma" pitchFamily="34" charset="0"/>
              </a:rPr>
              <a:t>2</a:t>
            </a:r>
            <a:r>
              <a:rPr lang="en-US" altLang="zh-CN" sz="3300" b="1" dirty="0">
                <a:solidFill>
                  <a:srgbClr val="FFFF00"/>
                </a:solidFill>
                <a:latin typeface="Tahoma" pitchFamily="34" charset="0"/>
              </a:rPr>
              <a:t>O </a:t>
            </a:r>
            <a:r>
              <a:rPr lang="zh-CN" altLang="en-US" sz="3600" dirty="0">
                <a:solidFill>
                  <a:srgbClr val="FFFF00"/>
                </a:solidFill>
              </a:rPr>
              <a:t>⇌</a:t>
            </a:r>
            <a:r>
              <a:rPr lang="zh-CN" altLang="en-US" sz="3600" dirty="0">
                <a:solidFill>
                  <a:schemeClr val="bg1"/>
                </a:solidFill>
              </a:rPr>
              <a:t> </a:t>
            </a:r>
            <a:r>
              <a:rPr lang="en-US" altLang="zh-CN" sz="3300" b="1" dirty="0" smtClean="0">
                <a:solidFill>
                  <a:srgbClr val="FFFF00"/>
                </a:solidFill>
                <a:latin typeface="Tahoma" pitchFamily="34" charset="0"/>
              </a:rPr>
              <a:t>H</a:t>
            </a:r>
            <a:r>
              <a:rPr lang="en-US" altLang="zh-CN" sz="3300" b="1" baseline="30000" dirty="0">
                <a:solidFill>
                  <a:srgbClr val="FFFF00"/>
                </a:solidFill>
                <a:latin typeface="Tahoma" pitchFamily="34" charset="0"/>
              </a:rPr>
              <a:t>+</a:t>
            </a:r>
            <a:r>
              <a:rPr lang="en-US" altLang="zh-CN" sz="3300" b="1" dirty="0">
                <a:solidFill>
                  <a:srgbClr val="FFFF00"/>
                </a:solidFill>
                <a:latin typeface="Tahoma" pitchFamily="34" charset="0"/>
              </a:rPr>
              <a:t> + OH</a:t>
            </a:r>
            <a:r>
              <a:rPr lang="en-US" altLang="zh-CN" sz="3300" b="1" baseline="30000" dirty="0">
                <a:solidFill>
                  <a:srgbClr val="FFFF00"/>
                </a:solidFill>
                <a:latin typeface="Tahoma" pitchFamily="34" charset="0"/>
              </a:rPr>
              <a:t>-</a:t>
            </a:r>
          </a:p>
          <a:p>
            <a:r>
              <a:rPr lang="en-US" altLang="zh-CN" sz="3300" b="1" dirty="0">
                <a:solidFill>
                  <a:schemeClr val="bg1"/>
                </a:solidFill>
                <a:latin typeface="Tahoma" pitchFamily="34" charset="0"/>
              </a:rPr>
              <a:t>             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48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48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48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48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48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48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48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348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348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348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348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348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348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348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348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2" dur="500"/>
                                        <p:tgtEl>
                                          <p:spTgt spid="348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7" dur="500"/>
                                        <p:tgtEl>
                                          <p:spTgt spid="348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2" dur="500"/>
                                        <p:tgtEl>
                                          <p:spTgt spid="348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818" grpId="0" autoUpdateAnimBg="0"/>
      <p:bldP spid="34819" grpId="0" animBg="1"/>
      <p:bldP spid="34820" grpId="0" build="p" autoUpdateAnimBg="0"/>
      <p:bldP spid="34821" grpId="0" autoUpdateAnimBg="0"/>
      <p:bldP spid="34822" grpId="0" build="p" autoUpdateAnimBg="0"/>
      <p:bldP spid="34823" grpId="0" autoUpdateAnimBg="0"/>
      <p:bldP spid="34825" grpId="0" animBg="1"/>
      <p:bldP spid="34826" grpId="0" build="p" autoUpdateAnimBg="0"/>
      <p:bldP spid="34827" grpId="0" build="p" autoUpdateAnimBg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9113591" y="91718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4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9615769" y="91718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5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10093805" y="91718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6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10547699" y="917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7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1049459" y="91718"/>
            <a:ext cx="37270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8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1527077" y="91718"/>
            <a:ext cx="3485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3" name="矩形 2"/>
          <p:cNvSpPr/>
          <p:nvPr/>
        </p:nvSpPr>
        <p:spPr>
          <a:xfrm>
            <a:off x="158655" y="633057"/>
            <a:ext cx="11688154" cy="4616648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b="1" kern="100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Times New Roman"/>
              </a:rPr>
              <a:t>一</a:t>
            </a:r>
            <a:r>
              <a:rPr lang="en-US" altLang="zh-CN" sz="2800" b="1" kern="100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b="1" kern="100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Times New Roman"/>
              </a:rPr>
              <a:t>概念判断</a:t>
            </a:r>
            <a:endParaRPr lang="zh-CN" altLang="zh-CN" sz="2800" b="1" kern="100" dirty="0">
              <a:solidFill>
                <a:schemeClr val="accent6">
                  <a:lumMod val="75000"/>
                </a:schemeClr>
              </a:solidFill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正误判断，正确的划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“√”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，错误的划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“×”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1)25</a:t>
            </a:r>
            <a:r>
              <a:rPr lang="en-US" altLang="zh-CN" sz="2800" kern="100" dirty="0" smtClean="0">
                <a:latin typeface="宋体"/>
                <a:ea typeface="华文细黑"/>
                <a:cs typeface="Times New Roman"/>
              </a:rPr>
              <a:t>℃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时，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0.1 </a:t>
            </a:r>
            <a:r>
              <a:rPr lang="en-US" altLang="zh-CN" sz="2800" kern="100" dirty="0" err="1">
                <a:latin typeface="Times New Roman"/>
                <a:ea typeface="华文细黑"/>
                <a:cs typeface="Courier New"/>
              </a:rPr>
              <a:t>mol·L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1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的硫化氢溶液比等浓度的硫化钠溶液的导电能力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弱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r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(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烧碱、冰醋酸、四氯化碳均为电解质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endParaRPr lang="en-US" altLang="zh-CN" sz="2800" kern="100" dirty="0" smtClean="0">
              <a:latin typeface="Times New Roman"/>
              <a:ea typeface="华文细黑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(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3)BaSO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的水溶液不易导电，故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BaSO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是弱电解质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0887417" y="2637706"/>
            <a:ext cx="69762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b="1" kern="100" dirty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√</a:t>
            </a:r>
            <a:endParaRPr lang="zh-CN" altLang="en-US" sz="4000" b="1" kern="100" dirty="0">
              <a:solidFill>
                <a:srgbClr val="FF0000"/>
              </a:solidFill>
              <a:latin typeface="宋体"/>
              <a:ea typeface="华文细黑"/>
              <a:cs typeface="Times New Roman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6455246" y="3213770"/>
            <a:ext cx="69762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b="1" kern="100" dirty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×</a:t>
            </a:r>
            <a:endParaRPr lang="zh-CN" altLang="en-US" sz="4000" b="1" kern="100" dirty="0">
              <a:solidFill>
                <a:srgbClr val="FF0000"/>
              </a:solidFill>
              <a:latin typeface="宋体"/>
              <a:ea typeface="华文细黑"/>
              <a:cs typeface="Times New Roman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8039422" y="4529078"/>
            <a:ext cx="69762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b="1" kern="100" dirty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×</a:t>
            </a:r>
            <a:endParaRPr lang="zh-CN" altLang="en-US" sz="4000" b="1" kern="100" dirty="0">
              <a:solidFill>
                <a:srgbClr val="FF0000"/>
              </a:solidFill>
              <a:latin typeface="宋体"/>
              <a:ea typeface="华文细黑"/>
              <a:cs typeface="Times New Roman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138818" y="2690550"/>
            <a:ext cx="49087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CN" sz="28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zh-CN" altLang="en-US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弱电解质，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</a:t>
            </a:r>
            <a:r>
              <a:rPr lang="en-US" altLang="zh-CN" sz="28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zh-CN" altLang="en-US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强电解质</a:t>
            </a:r>
            <a:endParaRPr lang="zh-CN" altLang="en-US" sz="2800" b="1" baseline="30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720741" y="3933850"/>
            <a:ext cx="23663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CCl</a:t>
            </a:r>
            <a:r>
              <a:rPr lang="en-US" altLang="zh-CN" sz="28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zh-CN" altLang="en-US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非电解质</a:t>
            </a:r>
            <a:endParaRPr lang="zh-CN" altLang="en-US" sz="2800" b="1" baseline="30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4881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/>
      <p:bldP spid="10" grpId="0"/>
      <p:bldP spid="13" grpId="0"/>
      <p:bldP spid="15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242238" y="829370"/>
            <a:ext cx="11524006" cy="4616648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just">
              <a:lnSpc>
                <a:spcPct val="150000"/>
              </a:lnSpc>
            </a:pP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(4)KClO</a:t>
            </a:r>
            <a:r>
              <a:rPr lang="en-US" altLang="zh-CN" sz="2800" kern="100" baseline="-250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溶于水后能导电，故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KClO</a:t>
            </a:r>
            <a:r>
              <a:rPr lang="en-US" altLang="zh-CN" sz="2800" kern="100" baseline="-250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为电解质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solidFill>
                <a:prstClr val="black"/>
              </a:solidFill>
              <a:latin typeface="宋体"/>
              <a:cs typeface="Courier New"/>
            </a:endParaRPr>
          </a:p>
          <a:p>
            <a:pPr lvl="0" algn="r">
              <a:lnSpc>
                <a:spcPct val="150000"/>
              </a:lnSpc>
            </a:pP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(2013·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重庆理综，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2A)</a:t>
            </a:r>
            <a:endParaRPr lang="zh-CN" altLang="zh-CN" sz="2800" kern="100" dirty="0">
              <a:solidFill>
                <a:prstClr val="black"/>
              </a:solidFill>
              <a:latin typeface="宋体"/>
              <a:cs typeface="Courier New"/>
            </a:endParaRPr>
          </a:p>
          <a:p>
            <a:pPr lvl="0" algn="just">
              <a:lnSpc>
                <a:spcPct val="150000"/>
              </a:lnSpc>
            </a:pP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(5)</a:t>
            </a:r>
            <a:r>
              <a:rPr lang="en-US" altLang="zh-CN" sz="2800" kern="100" dirty="0" err="1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HClO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是弱酸，所以</a:t>
            </a:r>
            <a:r>
              <a:rPr lang="en-US" altLang="zh-CN" sz="2800" kern="100" dirty="0" err="1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NaClO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是弱电解质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solidFill>
                <a:prstClr val="black"/>
              </a:solidFill>
              <a:latin typeface="宋体"/>
              <a:cs typeface="Courier New"/>
            </a:endParaRPr>
          </a:p>
          <a:p>
            <a:pPr lvl="0" algn="r">
              <a:lnSpc>
                <a:spcPct val="150000"/>
              </a:lnSpc>
            </a:pP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(2012·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山东理综，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8A)</a:t>
            </a:r>
            <a:endParaRPr lang="zh-CN" altLang="zh-CN" sz="2800" kern="100" dirty="0">
              <a:solidFill>
                <a:prstClr val="black"/>
              </a:solidFill>
              <a:latin typeface="宋体"/>
              <a:cs typeface="Courier New"/>
            </a:endParaRPr>
          </a:p>
          <a:p>
            <a:pPr lvl="0" algn="just">
              <a:lnSpc>
                <a:spcPct val="150000"/>
              </a:lnSpc>
            </a:pP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(6)</a:t>
            </a:r>
            <a:r>
              <a:rPr lang="en-US" altLang="zh-CN" sz="2800" kern="100" dirty="0" err="1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HCl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溶液和</a:t>
            </a:r>
            <a:r>
              <a:rPr lang="en-US" altLang="zh-CN" sz="2800" kern="100" dirty="0" err="1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NaCl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溶液均通过离子导电，所以</a:t>
            </a:r>
            <a:r>
              <a:rPr lang="en-US" altLang="zh-CN" sz="2800" kern="100" dirty="0" err="1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HCl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 err="1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NaCl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均是离子</a:t>
            </a:r>
            <a:r>
              <a:rPr lang="zh-CN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化合物</a:t>
            </a:r>
            <a:endParaRPr lang="en-US" altLang="zh-CN" sz="2800" kern="100" dirty="0" smtClean="0">
              <a:solidFill>
                <a:prstClr val="black"/>
              </a:solidFill>
              <a:latin typeface="Times New Roman"/>
              <a:ea typeface="华文细黑"/>
              <a:cs typeface="Times New Roman"/>
            </a:endParaRPr>
          </a:p>
          <a:p>
            <a:pPr lvl="0" algn="r">
              <a:lnSpc>
                <a:spcPct val="150000"/>
              </a:lnSpc>
            </a:pPr>
            <a:r>
              <a:rPr lang="en-US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solidFill>
                <a:prstClr val="black"/>
              </a:solidFill>
              <a:latin typeface="宋体"/>
              <a:cs typeface="Courier New"/>
            </a:endParaRPr>
          </a:p>
          <a:p>
            <a:pPr lvl="0" algn="r">
              <a:lnSpc>
                <a:spcPct val="150000"/>
              </a:lnSpc>
            </a:pP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(2012·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山东理综，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8C)</a:t>
            </a:r>
            <a:endParaRPr lang="zh-CN" altLang="zh-CN" sz="2800" kern="100" dirty="0">
              <a:solidFill>
                <a:prstClr val="black"/>
              </a:solidFill>
              <a:latin typeface="宋体"/>
              <a:cs typeface="Courier New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9273718" y="880180"/>
            <a:ext cx="69762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b="1" kern="100" dirty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×</a:t>
            </a:r>
            <a:endParaRPr lang="zh-CN" altLang="en-US" sz="4000" b="1" kern="100" dirty="0">
              <a:solidFill>
                <a:srgbClr val="FF0000"/>
              </a:solidFill>
              <a:latin typeface="宋体"/>
              <a:ea typeface="华文细黑"/>
              <a:cs typeface="Times New Roman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6599262" y="2187640"/>
            <a:ext cx="69762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b="1" kern="100" dirty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×</a:t>
            </a:r>
            <a:endParaRPr lang="zh-CN" altLang="en-US" sz="4000" b="1" kern="100" dirty="0">
              <a:solidFill>
                <a:srgbClr val="FF0000"/>
              </a:solidFill>
              <a:latin typeface="宋体"/>
              <a:ea typeface="华文细黑"/>
              <a:cs typeface="Times New Roman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0857894" y="4090060"/>
            <a:ext cx="69762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b="1" kern="100" dirty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×</a:t>
            </a:r>
            <a:endParaRPr lang="zh-CN" altLang="en-US" sz="4000" b="1" kern="100" dirty="0">
              <a:solidFill>
                <a:srgbClr val="FF0000"/>
              </a:solidFill>
              <a:latin typeface="宋体"/>
              <a:ea typeface="华文细黑"/>
              <a:cs typeface="Times New Roman"/>
            </a:endParaRPr>
          </a:p>
        </p:txBody>
      </p:sp>
      <p:sp>
        <p:nvSpPr>
          <p:cNvPr id="13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9113591" y="91718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4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9615769" y="91718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5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10093805" y="91718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2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10547699" y="917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3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1049459" y="91718"/>
            <a:ext cx="37270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4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1527077" y="91718"/>
            <a:ext cx="3485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5" name="矩形 24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718942" y="405458"/>
            <a:ext cx="53896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CN" sz="28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</a:t>
            </a:r>
            <a:r>
              <a:rPr lang="en-US" altLang="zh-CN" sz="28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zh-CN" altLang="en-US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为电解质，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</a:t>
            </a:r>
            <a:r>
              <a:rPr lang="en-US" altLang="zh-CN" sz="28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为</a:t>
            </a:r>
            <a:r>
              <a:rPr lang="zh-CN" altLang="en-US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非电解质</a:t>
            </a:r>
            <a:endParaRPr lang="zh-CN" altLang="en-US" sz="2800" b="1" baseline="30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638822" y="2906574"/>
            <a:ext cx="45079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NaClO</a:t>
            </a:r>
            <a:r>
              <a:rPr lang="zh-CN" altLang="en-US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是盐类，为强电解质</a:t>
            </a:r>
            <a:endParaRPr lang="zh-CN" altLang="en-US" sz="2800" b="1" baseline="30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204835" y="4130710"/>
            <a:ext cx="29867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HCl</a:t>
            </a:r>
            <a:r>
              <a:rPr lang="zh-CN" altLang="en-US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是共价化合物</a:t>
            </a:r>
            <a:endParaRPr lang="zh-CN" altLang="en-US" sz="2800" b="1" baseline="30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1634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5" grpId="0"/>
      <p:bldP spid="16" grpId="0"/>
      <p:bldP spid="17" grpId="0"/>
      <p:bldP spid="18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221030" y="690689"/>
            <a:ext cx="11639246" cy="5909310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35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2.(2015·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上海，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12)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与氢硫酸反应有沉淀生成的电解质是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35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硫酸铜</a:t>
            </a:r>
            <a:r>
              <a:rPr lang="en-US" altLang="zh-CN" sz="2800" kern="100" dirty="0" smtClean="0">
                <a:latin typeface="Times New Roman"/>
                <a:ea typeface="华文细黑"/>
                <a:cs typeface="Times New Roman"/>
              </a:rPr>
              <a:t>         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B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氢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氧化钠</a:t>
            </a:r>
            <a:r>
              <a:rPr lang="en-US" altLang="zh-CN" sz="2800" kern="100" dirty="0" smtClean="0">
                <a:latin typeface="Times New Roman"/>
                <a:ea typeface="华文细黑"/>
                <a:cs typeface="Times New Roman"/>
              </a:rPr>
              <a:t>         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C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硫酸亚铁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          D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二氧化硫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35000"/>
              </a:lnSpc>
              <a:spcAft>
                <a:spcPts val="0"/>
              </a:spcAft>
            </a:pPr>
            <a:r>
              <a:rPr lang="zh-CN" altLang="zh-CN" sz="2800" b="1" kern="100" dirty="0" smtClean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CuSO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是盐，属于电解质，加入氢硫酸，会发生反应：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CuSO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S</a:t>
            </a:r>
            <a:r>
              <a:rPr lang="en-US" altLang="zh-CN" sz="2800" b="1" kern="100" spc="-8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=</a:t>
            </a:r>
            <a:r>
              <a:rPr lang="en-US" altLang="zh-CN" sz="2800" b="1" kern="100" dirty="0" err="1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CuS</a:t>
            </a:r>
            <a:r>
              <a:rPr lang="en-US" altLang="zh-CN" sz="2800" b="1" kern="100" dirty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↓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，产生黑色沉淀，正确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；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35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B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项，氢氧化钠是碱，属于电解质，与氢硫酸发生反应：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2NaOH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</a:t>
            </a:r>
            <a:r>
              <a:rPr lang="en-US" altLang="zh-CN" sz="2800" kern="100" spc="-80" dirty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=Na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，产生的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是可溶性的物质，没有沉淀产生，错误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；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35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项，硫酸亚铁是盐，属于电解质，由于酸性：硫酸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&gt;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氢硫酸，属于二者不能发生反应，无沉淀产生，错误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；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35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D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项，二氧化硫与硫化氢会发生反应：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</a:t>
            </a:r>
            <a:r>
              <a:rPr lang="en-US" altLang="zh-CN" sz="2800" kern="100" spc="-80" dirty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=3S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↓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，产生沉淀，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但</a:t>
            </a:r>
            <a:r>
              <a:rPr lang="en-US" altLang="zh-CN" sz="2800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是非电解质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，错误。</a:t>
            </a:r>
            <a:endParaRPr lang="zh-CN" altLang="zh-CN" sz="2800" kern="100" dirty="0">
              <a:effectLst/>
              <a:latin typeface="宋体"/>
              <a:cs typeface="Courier New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8975526" y="515566"/>
            <a:ext cx="554960" cy="8988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just">
              <a:lnSpc>
                <a:spcPct val="150000"/>
              </a:lnSpc>
            </a:pPr>
            <a:r>
              <a:rPr lang="en-US" altLang="zh-CN" sz="40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A</a:t>
            </a:r>
            <a:endParaRPr lang="zh-CN" altLang="zh-CN" sz="4000" b="1" kern="100" dirty="0">
              <a:solidFill>
                <a:srgbClr val="FF0000"/>
              </a:solidFill>
              <a:latin typeface="宋体"/>
              <a:cs typeface="Courier New"/>
            </a:endParaRPr>
          </a:p>
        </p:txBody>
      </p:sp>
      <p:sp>
        <p:nvSpPr>
          <p:cNvPr id="11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9113591" y="91718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2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9615769" y="91718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3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10093805" y="91718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4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10547699" y="917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5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1049459" y="91718"/>
            <a:ext cx="37270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3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1527077" y="91718"/>
            <a:ext cx="3485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6" name="矩形 25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627950" y="4622066"/>
            <a:ext cx="25667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而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FeS</a:t>
            </a:r>
            <a:r>
              <a:rPr lang="zh-CN" altLang="en-US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可溶于酸</a:t>
            </a:r>
            <a:endParaRPr lang="zh-CN" altLang="en-US" sz="2800" b="1" baseline="30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5688558" y="4969406"/>
            <a:ext cx="465415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FeSO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+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S</a:t>
            </a:r>
            <a:r>
              <a:rPr lang="en-US" altLang="zh-CN" sz="2800" b="1" kern="100" spc="-8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FeS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↓</a:t>
            </a:r>
            <a:r>
              <a:rPr lang="zh-CN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4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5" name="乘号 4"/>
          <p:cNvSpPr/>
          <p:nvPr/>
        </p:nvSpPr>
        <p:spPr>
          <a:xfrm>
            <a:off x="7526858" y="4733821"/>
            <a:ext cx="504056" cy="994390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3240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6" grpId="0"/>
      <p:bldP spid="4" grpId="0"/>
      <p:bldP spid="5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50596426"/>
              </p:ext>
            </p:extLst>
          </p:nvPr>
        </p:nvGraphicFramePr>
        <p:xfrm>
          <a:off x="190500" y="762000"/>
          <a:ext cx="11785600" cy="6108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194" name="文档" r:id="rId3" imgW="11839811" imgH="6109119" progId="Word.Document.12">
                  <p:embed/>
                </p:oleObj>
              </mc:Choice>
              <mc:Fallback>
                <p:oleObj name="文档" r:id="rId3" imgW="11839811" imgH="6109119" progId="Word.Document.1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500" y="762000"/>
                        <a:ext cx="11785600" cy="6108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9113591" y="91718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1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9615769" y="91718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2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0093805" y="91718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3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0547699" y="917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4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11049459" y="91718"/>
            <a:ext cx="37270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15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11527077" y="91718"/>
            <a:ext cx="3485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16" name="矩形 15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86736526"/>
              </p:ext>
            </p:extLst>
          </p:nvPr>
        </p:nvGraphicFramePr>
        <p:xfrm>
          <a:off x="184546" y="3108350"/>
          <a:ext cx="11671300" cy="82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195" name="文档" r:id="rId11" imgW="11702012" imgH="831967" progId="Word.Document.12">
                  <p:embed/>
                </p:oleObj>
              </mc:Choice>
              <mc:Fallback>
                <p:oleObj name="文档" r:id="rId11" imgW="11702012" imgH="831967" progId="Word.Document.12">
                  <p:embed/>
                  <p:pic>
                    <p:nvPicPr>
                      <p:cNvPr id="0" name="对象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4546" y="3108350"/>
                        <a:ext cx="11671300" cy="825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9499444"/>
              </p:ext>
            </p:extLst>
          </p:nvPr>
        </p:nvGraphicFramePr>
        <p:xfrm>
          <a:off x="1273050" y="4921250"/>
          <a:ext cx="11518900" cy="812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196" name="文档" r:id="rId13" imgW="11702012" imgH="833764" progId="Word.Document.12">
                  <p:embed/>
                </p:oleObj>
              </mc:Choice>
              <mc:Fallback>
                <p:oleObj name="文档" r:id="rId13" imgW="11702012" imgH="833764" progId="Word.Document.12">
                  <p:embed/>
                  <p:pic>
                    <p:nvPicPr>
                      <p:cNvPr id="0" name="对象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73050" y="4921250"/>
                        <a:ext cx="11518900" cy="812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37326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2777225"/>
              </p:ext>
            </p:extLst>
          </p:nvPr>
        </p:nvGraphicFramePr>
        <p:xfrm>
          <a:off x="190500" y="117426"/>
          <a:ext cx="11785600" cy="6108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147" name="文档" r:id="rId3" imgW="11839811" imgH="6109119" progId="Word.Document.12">
                  <p:embed/>
                </p:oleObj>
              </mc:Choice>
              <mc:Fallback>
                <p:oleObj name="文档" r:id="rId3" imgW="11839811" imgH="6109119" progId="Word.Document.1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500" y="117426"/>
                        <a:ext cx="11785600" cy="6108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9113591" y="91718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1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9615769" y="91718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2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0093805" y="91718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3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0547699" y="917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4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11049459" y="91718"/>
            <a:ext cx="37270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15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11527077" y="91718"/>
            <a:ext cx="3485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16" name="矩形 15"/>
          <p:cNvSpPr/>
          <p:nvPr/>
        </p:nvSpPr>
        <p:spPr>
          <a:xfrm>
            <a:off x="0" y="6692171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31147" y="2637706"/>
            <a:ext cx="11613081" cy="13031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项，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Al(OH)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 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不溶于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NH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·H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O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，故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Al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(SO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)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溶液中加入过量的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NH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·H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O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产物应为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Al(OH)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，错误；</a:t>
            </a:r>
            <a:endParaRPr lang="zh-CN" altLang="zh-CN" sz="2800" b="1" kern="100" dirty="0">
              <a:solidFill>
                <a:srgbClr val="FF0000"/>
              </a:solidFill>
              <a:latin typeface="宋体"/>
              <a:cs typeface="Courier New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90550" y="5222961"/>
            <a:ext cx="11408535" cy="13031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D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项，依次发生反应</a:t>
            </a:r>
            <a:r>
              <a:rPr lang="en-US" altLang="zh-CN" sz="2800" b="1" kern="100" dirty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①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2Na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 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2H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b="1" kern="100" spc="-8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=4NaOH 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↑</a:t>
            </a:r>
            <a:endParaRPr lang="en-US" altLang="zh-CN" sz="2800" b="1" kern="100" dirty="0" smtClean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 smtClean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②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2NaOH 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CuSO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b="1" kern="100" spc="-8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=Cu(OH)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b="1" kern="100" dirty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↓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 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Na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 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800" b="1" kern="100" dirty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①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②×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即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可，正确。</a:t>
            </a:r>
            <a:endParaRPr lang="zh-CN" altLang="zh-CN" sz="2800" b="1" kern="100" dirty="0">
              <a:solidFill>
                <a:srgbClr val="FF0000"/>
              </a:solidFill>
              <a:latin typeface="宋体"/>
              <a:cs typeface="Courier New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0919742" y="765498"/>
            <a:ext cx="5180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4129484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17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68853" y="765498"/>
            <a:ext cx="12061166" cy="3970318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4.(2015·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上海，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19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改编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离子方程式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2Ca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 smtClean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       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3OH</a:t>
            </a:r>
            <a:r>
              <a:rPr lang="zh-CN" altLang="zh-CN" sz="2800" kern="100" baseline="30000" dirty="0" smtClean="0"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kern="100" dirty="0" smtClean="0">
                <a:latin typeface="宋体"/>
                <a:ea typeface="华文细黑"/>
                <a:cs typeface="Times New Roman"/>
              </a:rPr>
              <a:t>   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2CaCO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↓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＋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  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3H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可以表示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err="1">
                <a:latin typeface="Times New Roman"/>
                <a:ea typeface="华文细黑"/>
                <a:cs typeface="Courier New"/>
              </a:rPr>
              <a:t>A.Ca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(HCO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NaOH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溶液反应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err="1">
                <a:latin typeface="Times New Roman"/>
                <a:ea typeface="华文细黑"/>
                <a:cs typeface="Courier New"/>
              </a:rPr>
              <a:t>B.Mg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(HCO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与澄清石灰水反应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err="1">
                <a:latin typeface="Times New Roman"/>
                <a:ea typeface="华文细黑"/>
                <a:cs typeface="Courier New"/>
              </a:rPr>
              <a:t>C.Ca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(HCO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与澄清石灰水反应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D.NH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HCO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与澄清石灰水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反应</a:t>
            </a:r>
            <a:endParaRPr lang="zh-CN" altLang="zh-CN" sz="280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64102584"/>
              </p:ext>
            </p:extLst>
          </p:nvPr>
        </p:nvGraphicFramePr>
        <p:xfrm>
          <a:off x="6921700" y="901268"/>
          <a:ext cx="1443037" cy="690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626" name="文档" r:id="rId3" imgW="1443348" imgH="691225" progId="Word.Document.12">
                  <p:embed/>
                </p:oleObj>
              </mc:Choice>
              <mc:Fallback>
                <p:oleObj name="文档" r:id="rId3" imgW="1443348" imgH="691225" progId="Word.Document.12">
                  <p:embed/>
                  <p:pic>
                    <p:nvPicPr>
                      <p:cNvPr id="0" name="Picture 5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21700" y="901268"/>
                        <a:ext cx="1443037" cy="6905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13308308"/>
              </p:ext>
            </p:extLst>
          </p:nvPr>
        </p:nvGraphicFramePr>
        <p:xfrm>
          <a:off x="392122" y="1534436"/>
          <a:ext cx="1443037" cy="690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627" name="文档" r:id="rId5" imgW="1443348" imgH="690505" progId="Word.Document.12">
                  <p:embed/>
                </p:oleObj>
              </mc:Choice>
              <mc:Fallback>
                <p:oleObj name="文档" r:id="rId5" imgW="1443348" imgH="690505" progId="Word.Document.12">
                  <p:embed/>
                  <p:pic>
                    <p:nvPicPr>
                      <p:cNvPr id="0" name="Picture 5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2122" y="1534436"/>
                        <a:ext cx="1443037" cy="6905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8" name="直接箭头连接符 7"/>
          <p:cNvCxnSpPr/>
          <p:nvPr/>
        </p:nvCxnSpPr>
        <p:spPr>
          <a:xfrm>
            <a:off x="9378979" y="1183413"/>
            <a:ext cx="676667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9113591" y="91718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25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9615769" y="91718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6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10093805" y="91718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7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10547699" y="917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8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11049459" y="91718"/>
            <a:ext cx="37270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9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11527077" y="91718"/>
            <a:ext cx="3485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30" name="矩形 29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383238" y="1917626"/>
            <a:ext cx="55515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HCO</a:t>
            </a:r>
            <a:r>
              <a:rPr lang="en-US" altLang="zh-CN" sz="28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sz="2800" b="1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过量，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</a:t>
            </a:r>
            <a:r>
              <a:rPr lang="en-US" altLang="zh-CN" sz="2800" b="1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2+</a:t>
            </a:r>
            <a:r>
              <a:rPr lang="zh-CN" altLang="en-US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不足，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OH</a:t>
            </a:r>
            <a:r>
              <a:rPr lang="en-US" altLang="zh-CN" sz="2800" b="1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zh-CN" altLang="en-US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不足</a:t>
            </a:r>
            <a:endParaRPr lang="en-US" altLang="zh-CN" sz="2800" b="1" dirty="0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235466" y="2618542"/>
            <a:ext cx="38282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zh-CN" altLang="en-US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zh-CN" altLang="en-US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zh-CN" altLang="en-US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均不满足题意</a:t>
            </a:r>
            <a:endParaRPr lang="en-US" altLang="zh-CN" sz="2800" b="1" dirty="0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52733308"/>
              </p:ext>
            </p:extLst>
          </p:nvPr>
        </p:nvGraphicFramePr>
        <p:xfrm>
          <a:off x="372666" y="5092700"/>
          <a:ext cx="11582400" cy="1308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628" name="文档" r:id="rId13" imgW="11772354" imgH="1323241" progId="Word.Document.12">
                  <p:embed/>
                </p:oleObj>
              </mc:Choice>
              <mc:Fallback>
                <p:oleObj name="文档" r:id="rId13" imgW="11772354" imgH="1323241" progId="Word.Document.12">
                  <p:embed/>
                  <p:pic>
                    <p:nvPicPr>
                      <p:cNvPr id="0" name="对象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2666" y="5092700"/>
                        <a:ext cx="11582400" cy="1308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76643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1828236"/>
              </p:ext>
            </p:extLst>
          </p:nvPr>
        </p:nvGraphicFramePr>
        <p:xfrm>
          <a:off x="521625" y="2095300"/>
          <a:ext cx="10856913" cy="1354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861" name="文档" r:id="rId3" imgW="11024926" imgH="1367804" progId="Word.Document.12">
                  <p:embed/>
                </p:oleObj>
              </mc:Choice>
              <mc:Fallback>
                <p:oleObj name="文档" r:id="rId3" imgW="11024926" imgH="1367804" progId="Word.Document.12">
                  <p:embed/>
                  <p:pic>
                    <p:nvPicPr>
                      <p:cNvPr id="0" name="Picture 56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1625" y="2095300"/>
                        <a:ext cx="10856913" cy="13541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6877639"/>
              </p:ext>
            </p:extLst>
          </p:nvPr>
        </p:nvGraphicFramePr>
        <p:xfrm>
          <a:off x="521625" y="3404086"/>
          <a:ext cx="10937875" cy="137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862" name="文档" r:id="rId5" imgW="11223562" imgH="1418270" progId="Word.Document.12">
                  <p:embed/>
                </p:oleObj>
              </mc:Choice>
              <mc:Fallback>
                <p:oleObj name="文档" r:id="rId5" imgW="11223562" imgH="1418270" progId="Word.Document.12">
                  <p:embed/>
                  <p:pic>
                    <p:nvPicPr>
                      <p:cNvPr id="0" name="Picture 56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1625" y="3404086"/>
                        <a:ext cx="10937875" cy="13779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8111732"/>
              </p:ext>
            </p:extLst>
          </p:nvPr>
        </p:nvGraphicFramePr>
        <p:xfrm>
          <a:off x="474000" y="4687688"/>
          <a:ext cx="10775950" cy="1516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863" name="文档" r:id="rId7" imgW="11255946" imgH="1593121" progId="Word.Document.12">
                  <p:embed/>
                </p:oleObj>
              </mc:Choice>
              <mc:Fallback>
                <p:oleObj name="文档" r:id="rId7" imgW="11255946" imgH="1593121" progId="Word.Document.12">
                  <p:embed/>
                  <p:pic>
                    <p:nvPicPr>
                      <p:cNvPr id="0" name="Picture 56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4000" y="4687688"/>
                        <a:ext cx="10775950" cy="15160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矩形 3"/>
          <p:cNvSpPr/>
          <p:nvPr/>
        </p:nvSpPr>
        <p:spPr>
          <a:xfrm>
            <a:off x="357637" y="5840783"/>
            <a:ext cx="1526380" cy="6568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 smtClean="0">
                <a:solidFill>
                  <a:srgbClr val="0000FF"/>
                </a:solidFill>
                <a:latin typeface="Times New Roman"/>
                <a:cs typeface="Times New Roman"/>
              </a:rPr>
              <a:t>答案　</a:t>
            </a:r>
            <a:r>
              <a:rPr lang="en-US" altLang="zh-CN" sz="2800" b="1" kern="100" dirty="0" smtClean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Courier New"/>
              </a:rPr>
              <a:t>A</a:t>
            </a:r>
            <a:endParaRPr lang="zh-CN" altLang="zh-CN" sz="2800" b="1" kern="100" dirty="0">
              <a:solidFill>
                <a:schemeClr val="accent6">
                  <a:lumMod val="75000"/>
                </a:schemeClr>
              </a:solidFill>
              <a:effectLst/>
              <a:latin typeface="宋体"/>
              <a:cs typeface="Courier New"/>
            </a:endParaRPr>
          </a:p>
        </p:txBody>
      </p:sp>
      <p:cxnSp>
        <p:nvCxnSpPr>
          <p:cNvPr id="20" name="直接箭头连接符 19"/>
          <p:cNvCxnSpPr/>
          <p:nvPr/>
        </p:nvCxnSpPr>
        <p:spPr>
          <a:xfrm>
            <a:off x="2682234" y="2972038"/>
            <a:ext cx="676667" cy="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/>
          <p:nvPr/>
        </p:nvCxnSpPr>
        <p:spPr>
          <a:xfrm>
            <a:off x="622598" y="4264261"/>
            <a:ext cx="676667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/>
          <p:nvPr/>
        </p:nvCxnSpPr>
        <p:spPr>
          <a:xfrm>
            <a:off x="1386091" y="5552751"/>
            <a:ext cx="676667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9113591" y="91718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24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9615769" y="91718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5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10093805" y="91718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6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10547699" y="917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7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11049459" y="91718"/>
            <a:ext cx="37270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8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11527077" y="91718"/>
            <a:ext cx="3485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6430209"/>
              </p:ext>
            </p:extLst>
          </p:nvPr>
        </p:nvGraphicFramePr>
        <p:xfrm>
          <a:off x="497813" y="752275"/>
          <a:ext cx="11285537" cy="1423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864" name="文档" r:id="rId15" imgW="11427947" imgH="1443507" progId="Word.Document.12">
                  <p:embed/>
                </p:oleObj>
              </mc:Choice>
              <mc:Fallback>
                <p:oleObj name="文档" r:id="rId15" imgW="11427947" imgH="1443507" progId="Word.Document.12">
                  <p:embed/>
                  <p:pic>
                    <p:nvPicPr>
                      <p:cNvPr id="0" name="Picture 56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7813" y="752275"/>
                        <a:ext cx="11285537" cy="14239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9" name="直接箭头连接符 28"/>
          <p:cNvCxnSpPr/>
          <p:nvPr/>
        </p:nvCxnSpPr>
        <p:spPr>
          <a:xfrm>
            <a:off x="5614300" y="1627036"/>
            <a:ext cx="676667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6566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7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250"/>
                            </p:stCondLst>
                            <p:childTnLst>
                              <p:par>
                                <p:cTn id="26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38318105"/>
              </p:ext>
            </p:extLst>
          </p:nvPr>
        </p:nvGraphicFramePr>
        <p:xfrm>
          <a:off x="328438" y="705470"/>
          <a:ext cx="11455400" cy="6108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189" name="文档" r:id="rId3" imgW="11643214" imgH="6184589" progId="Word.Document.12">
                  <p:embed/>
                </p:oleObj>
              </mc:Choice>
              <mc:Fallback>
                <p:oleObj name="文档" r:id="rId3" imgW="11643214" imgH="6184589" progId="Word.Document.12">
                  <p:embed/>
                  <p:pic>
                    <p:nvPicPr>
                      <p:cNvPr id="0" name="Picture 17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8438" y="705470"/>
                        <a:ext cx="11455400" cy="6108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9113591" y="91718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1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9615769" y="91718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2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0093805" y="91718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0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0547699" y="917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1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11049459" y="91718"/>
            <a:ext cx="37270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2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11527077" y="91718"/>
            <a:ext cx="3485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3" name="矩形 22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99183" y="2061642"/>
            <a:ext cx="87527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HClO</a:t>
            </a:r>
            <a:r>
              <a:rPr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不</a:t>
            </a:r>
            <a:r>
              <a:rPr lang="zh-CN" altLang="en-US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拆，可逆反应，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</a:t>
            </a:r>
            <a:r>
              <a:rPr lang="en-US" altLang="zh-CN" sz="2800" b="1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＋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CN" sz="28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 </a:t>
            </a:r>
            <a:r>
              <a:rPr lang="zh-CN" altLang="en-US" sz="2800" dirty="0" smtClean="0">
                <a:solidFill>
                  <a:srgbClr val="FF0000"/>
                </a:solidFill>
              </a:rPr>
              <a:t>⇌</a:t>
            </a:r>
            <a:r>
              <a:rPr lang="zh-CN" altLang="en-US" sz="2800" dirty="0" smtClean="0"/>
              <a:t> 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zh-CN" altLang="zh-CN" sz="2800" b="1" baseline="30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＋</a:t>
            </a:r>
            <a:r>
              <a:rPr lang="zh-CN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＋</a:t>
            </a:r>
            <a:r>
              <a:rPr lang="en-US" altLang="zh-CN" sz="28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</a:t>
            </a:r>
            <a:r>
              <a:rPr lang="zh-CN" altLang="zh-CN" sz="2800" b="1" baseline="30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－</a:t>
            </a:r>
            <a:r>
              <a:rPr lang="zh-CN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＋</a:t>
            </a:r>
            <a:r>
              <a:rPr lang="en-US" altLang="zh-CN" sz="28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HClO</a:t>
            </a:r>
            <a:endParaRPr lang="en-US" altLang="zh-CN" sz="2800" b="1" dirty="0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59505" y="3429794"/>
            <a:ext cx="49119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水解一般用可逆符号，“</a:t>
            </a:r>
            <a:r>
              <a:rPr lang="zh-CN" altLang="en-US" sz="2800" dirty="0" smtClean="0">
                <a:solidFill>
                  <a:srgbClr val="FF0000"/>
                </a:solidFill>
              </a:rPr>
              <a:t>⇌ ”</a:t>
            </a:r>
            <a:endParaRPr lang="en-US" altLang="zh-CN" sz="2800" b="1" dirty="0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40703" y="4797946"/>
            <a:ext cx="93843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电荷不守恒，电子不守恒，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IO</a:t>
            </a:r>
            <a:r>
              <a:rPr lang="en-US" altLang="zh-CN" sz="28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sz="2800" b="1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zh-CN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＋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5I</a:t>
            </a:r>
            <a:r>
              <a:rPr lang="zh-CN" altLang="zh-CN" sz="2800" b="1" baseline="30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－</a:t>
            </a:r>
            <a:r>
              <a:rPr lang="zh-CN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＋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6H</a:t>
            </a:r>
            <a:r>
              <a:rPr lang="zh-CN" altLang="zh-CN" sz="2800" b="1" baseline="30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＋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===3I</a:t>
            </a:r>
            <a:r>
              <a:rPr lang="en-US" altLang="zh-CN" sz="2800" b="1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＋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3H</a:t>
            </a:r>
            <a:r>
              <a:rPr lang="en-US" altLang="zh-CN" sz="28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697340" y="6094090"/>
            <a:ext cx="46858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NaHCO</a:t>
            </a:r>
            <a:r>
              <a:rPr lang="en-US" altLang="zh-CN" sz="28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量</a:t>
            </a:r>
            <a:r>
              <a:rPr lang="zh-CN" altLang="en-US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不足，系数定为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687494" y="667585"/>
            <a:ext cx="5180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2731031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6" grpId="0"/>
      <p:bldP spid="17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262558" y="671150"/>
            <a:ext cx="11590545" cy="5029582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ts val="5500"/>
              </a:lnSpc>
              <a:spcAft>
                <a:spcPts val="0"/>
              </a:spcAft>
            </a:pPr>
            <a:r>
              <a:rPr lang="en-US" altLang="zh-CN" sz="2800" b="1" kern="100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b="1" kern="100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Times New Roman"/>
              </a:rPr>
              <a:t>三</a:t>
            </a:r>
            <a:r>
              <a:rPr lang="en-US" altLang="zh-CN" sz="2800" b="1" kern="100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b="1" kern="100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Times New Roman"/>
              </a:rPr>
              <a:t>离子方程式的规范书写</a:t>
            </a:r>
            <a:endParaRPr lang="zh-CN" altLang="zh-CN" sz="2800" b="1" kern="100" dirty="0">
              <a:solidFill>
                <a:schemeClr val="accent6">
                  <a:lumMod val="75000"/>
                </a:schemeClr>
              </a:solidFill>
              <a:latin typeface="宋体"/>
              <a:cs typeface="Courier New"/>
            </a:endParaRPr>
          </a:p>
          <a:p>
            <a:pPr algn="just">
              <a:lnSpc>
                <a:spcPts val="55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6.(1)</a:t>
            </a:r>
            <a:r>
              <a:rPr lang="en-US" altLang="zh-CN" sz="2800" kern="100" dirty="0">
                <a:latin typeface="IPAPANNEW"/>
                <a:ea typeface="华文细黑"/>
                <a:cs typeface="Times New Roman"/>
              </a:rPr>
              <a:t>[2015·</a:t>
            </a:r>
            <a:r>
              <a:rPr lang="zh-CN" altLang="zh-CN" sz="2800" kern="100" dirty="0">
                <a:latin typeface="IPAPANNEW"/>
                <a:ea typeface="华文细黑"/>
                <a:cs typeface="Times New Roman"/>
              </a:rPr>
              <a:t>全国卷</a:t>
            </a:r>
            <a:r>
              <a:rPr lang="zh-CN" altLang="zh-CN" sz="2800" kern="100" dirty="0">
                <a:latin typeface="宋体"/>
                <a:ea typeface="华文细黑"/>
                <a:cs typeface="宋体"/>
              </a:rPr>
              <a:t>Ⅱ</a:t>
            </a:r>
            <a:r>
              <a:rPr lang="zh-CN" altLang="zh-CN" sz="2800" kern="100" dirty="0">
                <a:latin typeface="IPAPANNEW"/>
                <a:ea typeface="华文细黑"/>
                <a:cs typeface="Times New Roman"/>
              </a:rPr>
              <a:t>，</a:t>
            </a:r>
            <a:r>
              <a:rPr lang="en-US" altLang="zh-CN" sz="2800" kern="100" dirty="0">
                <a:latin typeface="IPAPANNEW"/>
                <a:ea typeface="华文细黑"/>
                <a:cs typeface="Times New Roman"/>
              </a:rPr>
              <a:t>28(3)</a:t>
            </a:r>
            <a:r>
              <a:rPr lang="zh-CN" altLang="zh-CN" sz="2800" kern="100" dirty="0">
                <a:latin typeface="宋体"/>
                <a:ea typeface="华文细黑"/>
                <a:cs typeface="宋体"/>
              </a:rPr>
              <a:t>①</a:t>
            </a:r>
            <a:r>
              <a:rPr lang="en-US" altLang="zh-CN" sz="2800" kern="100" dirty="0">
                <a:latin typeface="IPAPANNEW"/>
                <a:ea typeface="华文细黑"/>
                <a:cs typeface="Times New Roman"/>
              </a:rPr>
              <a:t>]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在酸性条件下，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ClO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与碘化钾反应的离子方程式为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ts val="55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(2)</a:t>
            </a:r>
            <a:r>
              <a:rPr lang="en-US" altLang="zh-CN" sz="2800" kern="100" dirty="0">
                <a:latin typeface="IPAPANNEW"/>
                <a:ea typeface="华文细黑"/>
                <a:cs typeface="Times New Roman"/>
              </a:rPr>
              <a:t>[2015·</a:t>
            </a:r>
            <a:r>
              <a:rPr lang="zh-CN" altLang="zh-CN" sz="2800" kern="100" dirty="0">
                <a:latin typeface="IPAPANNEW"/>
                <a:ea typeface="华文细黑"/>
                <a:cs typeface="Times New Roman"/>
              </a:rPr>
              <a:t>江苏，</a:t>
            </a:r>
            <a:r>
              <a:rPr lang="en-US" altLang="zh-CN" sz="2800" kern="100" dirty="0">
                <a:latin typeface="IPAPANNEW"/>
                <a:ea typeface="华文细黑"/>
                <a:cs typeface="Times New Roman"/>
              </a:rPr>
              <a:t>19(1)</a:t>
            </a:r>
            <a:r>
              <a:rPr lang="zh-CN" altLang="zh-CN" sz="2800" kern="100" dirty="0">
                <a:latin typeface="IPAPANNEW"/>
                <a:ea typeface="华文细黑"/>
                <a:cs typeface="Times New Roman"/>
              </a:rPr>
              <a:t>节选</a:t>
            </a:r>
            <a:r>
              <a:rPr lang="en-US" altLang="zh-CN" sz="2800" kern="100" dirty="0">
                <a:latin typeface="IPAPANNEW"/>
                <a:ea typeface="华文细黑"/>
                <a:cs typeface="Times New Roman"/>
              </a:rPr>
              <a:t>]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KMnO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与盐酸反应生成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MnCl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Cl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，其离子方程式为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1050" kern="100" dirty="0" smtClean="0">
              <a:latin typeface="宋体"/>
              <a:cs typeface="Courier New"/>
            </a:endParaRPr>
          </a:p>
          <a:p>
            <a:pPr algn="just">
              <a:lnSpc>
                <a:spcPts val="55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(3)</a:t>
            </a:r>
            <a:r>
              <a:rPr lang="en-US" altLang="zh-CN" sz="2800" kern="100" dirty="0">
                <a:latin typeface="IPAPANNEW"/>
                <a:ea typeface="华文细黑"/>
                <a:cs typeface="Times New Roman"/>
              </a:rPr>
              <a:t>[2015·</a:t>
            </a:r>
            <a:r>
              <a:rPr lang="zh-CN" altLang="zh-CN" sz="2800" kern="100" dirty="0">
                <a:latin typeface="IPAPANNEW"/>
                <a:ea typeface="华文细黑"/>
                <a:cs typeface="Times New Roman"/>
              </a:rPr>
              <a:t>福建理综，</a:t>
            </a:r>
            <a:r>
              <a:rPr lang="en-US" altLang="zh-CN" sz="2800" kern="100" dirty="0">
                <a:latin typeface="IPAPANNEW"/>
                <a:ea typeface="华文细黑"/>
                <a:cs typeface="Times New Roman"/>
              </a:rPr>
              <a:t>23(3)</a:t>
            </a:r>
            <a:r>
              <a:rPr lang="zh-CN" altLang="zh-CN" sz="2800" kern="100" dirty="0">
                <a:latin typeface="宋体"/>
                <a:ea typeface="华文细黑"/>
                <a:cs typeface="宋体"/>
              </a:rPr>
              <a:t>③</a:t>
            </a:r>
            <a:r>
              <a:rPr lang="en-US" altLang="zh-CN" sz="2800" kern="100" dirty="0">
                <a:latin typeface="IPAPANNEW"/>
                <a:ea typeface="华文细黑"/>
                <a:cs typeface="Times New Roman"/>
              </a:rPr>
              <a:t>]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NaHCO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溶液反应的主要离子方程式为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latin typeface="宋体"/>
              <a:cs typeface="Courier New"/>
            </a:endParaRP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1000169"/>
            <a:ext cx="121904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2062758" y="2052868"/>
            <a:ext cx="6662721" cy="6568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2ClO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10I</a:t>
            </a:r>
            <a:r>
              <a:rPr lang="zh-CN" altLang="zh-CN" sz="2800" b="1" kern="100" baseline="300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8H</a:t>
            </a:r>
            <a:r>
              <a:rPr lang="zh-CN" altLang="zh-CN" sz="2800" b="1" kern="100" baseline="300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spc="-8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=2Cl</a:t>
            </a:r>
            <a:r>
              <a:rPr lang="zh-CN" altLang="zh-CN" sz="2800" b="1" kern="100" baseline="300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5I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4H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O</a:t>
            </a:r>
            <a:endParaRPr lang="zh-CN" altLang="zh-CN" sz="2800" b="1" kern="100" dirty="0">
              <a:solidFill>
                <a:srgbClr val="FF0000"/>
              </a:solidFill>
              <a:effectLst/>
              <a:latin typeface="宋体"/>
              <a:cs typeface="Courier New"/>
            </a:endParaRPr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94930816"/>
              </p:ext>
            </p:extLst>
          </p:nvPr>
        </p:nvGraphicFramePr>
        <p:xfrm>
          <a:off x="1778000" y="3581400"/>
          <a:ext cx="8051800" cy="73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510" name="文档" r:id="rId3" imgW="8182030" imgH="747153" progId="Word.Document.12">
                  <p:embed/>
                </p:oleObj>
              </mc:Choice>
              <mc:Fallback>
                <p:oleObj name="文档" r:id="rId3" imgW="8182030" imgH="747153" progId="Word.Document.12">
                  <p:embed/>
                  <p:pic>
                    <p:nvPicPr>
                      <p:cNvPr id="0" name="Picture 34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78000" y="3581400"/>
                        <a:ext cx="8051800" cy="736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对象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34894736"/>
              </p:ext>
            </p:extLst>
          </p:nvPr>
        </p:nvGraphicFramePr>
        <p:xfrm>
          <a:off x="1783506" y="5003800"/>
          <a:ext cx="7874000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511" name="文档" r:id="rId5" imgW="7894890" imgH="795670" progId="Word.Document.12">
                  <p:embed/>
                </p:oleObj>
              </mc:Choice>
              <mc:Fallback>
                <p:oleObj name="文档" r:id="rId5" imgW="7894890" imgH="795670" progId="Word.Document.12">
                  <p:embed/>
                  <p:pic>
                    <p:nvPicPr>
                      <p:cNvPr id="0" name="Picture 34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83506" y="5003800"/>
                        <a:ext cx="7874000" cy="787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9113591" y="91718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23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9615769" y="91718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4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10093805" y="91718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5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10547699" y="917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6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11049459" y="91718"/>
            <a:ext cx="37270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7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11527077" y="91718"/>
            <a:ext cx="3485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8" name="矩形 27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1901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95392" y="1106954"/>
            <a:ext cx="11755638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(4)</a:t>
            </a:r>
            <a:r>
              <a:rPr lang="en-US" altLang="zh-CN" sz="2800" kern="100" dirty="0">
                <a:latin typeface="IPAPANNEW"/>
                <a:ea typeface="华文细黑"/>
                <a:cs typeface="Times New Roman"/>
              </a:rPr>
              <a:t>[2015·</a:t>
            </a:r>
            <a:r>
              <a:rPr lang="zh-CN" altLang="zh-CN" sz="2800" kern="100" dirty="0">
                <a:latin typeface="IPAPANNEW"/>
                <a:ea typeface="华文细黑"/>
                <a:cs typeface="Times New Roman"/>
              </a:rPr>
              <a:t>北京理综，</a:t>
            </a:r>
            <a:r>
              <a:rPr lang="en-US" altLang="zh-CN" sz="2800" kern="100" dirty="0">
                <a:latin typeface="IPAPANNEW"/>
                <a:ea typeface="华文细黑"/>
                <a:cs typeface="Times New Roman"/>
              </a:rPr>
              <a:t>27(2)</a:t>
            </a:r>
            <a:r>
              <a:rPr lang="zh-CN" altLang="zh-CN" sz="2800" kern="100" dirty="0">
                <a:latin typeface="宋体"/>
                <a:ea typeface="华文细黑"/>
                <a:cs typeface="宋体"/>
              </a:rPr>
              <a:t>①</a:t>
            </a:r>
            <a:r>
              <a:rPr lang="en-US" altLang="zh-CN" sz="2800" kern="100" dirty="0">
                <a:latin typeface="IPAPANNEW"/>
                <a:ea typeface="华文细黑"/>
                <a:cs typeface="Times New Roman"/>
              </a:rPr>
              <a:t>]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在海洋碳循环中，通过下图所示的途径固碳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effectLst/>
              <a:latin typeface="宋体"/>
              <a:cs typeface="Courier New"/>
            </a:endParaRPr>
          </a:p>
        </p:txBody>
      </p:sp>
      <p:pic>
        <p:nvPicPr>
          <p:cNvPr id="41986" name="Picture 2" descr="\\李笑影\e\人教版化学\HX50B.T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0008" y="1773610"/>
            <a:ext cx="5263075" cy="3238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/>
        </p:nvSpPr>
        <p:spPr>
          <a:xfrm>
            <a:off x="95684" y="5085978"/>
            <a:ext cx="11688154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写出钙化作用的离子方程式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：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32675551"/>
              </p:ext>
            </p:extLst>
          </p:nvPr>
        </p:nvGraphicFramePr>
        <p:xfrm>
          <a:off x="4993654" y="5194300"/>
          <a:ext cx="6934200" cy="876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259" name="文档" r:id="rId4" imgW="6955194" imgH="877968" progId="Word.Document.12">
                  <p:embed/>
                </p:oleObj>
              </mc:Choice>
              <mc:Fallback>
                <p:oleObj name="文档" r:id="rId4" imgW="6955194" imgH="877968" progId="Word.Document.12">
                  <p:embed/>
                  <p:pic>
                    <p:nvPicPr>
                      <p:cNvPr id="0" name="Picture 17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93654" y="5194300"/>
                        <a:ext cx="6934200" cy="876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9113591" y="91718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23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9615769" y="91718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4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0093805" y="91718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5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10547699" y="917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6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11049459" y="91718"/>
            <a:ext cx="37270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7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11527077" y="91718"/>
            <a:ext cx="3485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8" name="矩形 27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239222" y="5824642"/>
            <a:ext cx="45656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类似于</a:t>
            </a:r>
            <a:r>
              <a:rPr lang="en-US" altLang="zh-CN" sz="2800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(HCO</a:t>
            </a:r>
            <a:r>
              <a:rPr lang="en-US" altLang="zh-CN" sz="28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8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受热分解</a:t>
            </a:r>
            <a:endParaRPr lang="en-US" altLang="zh-CN" sz="2800" b="1" dirty="0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7527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335253" y="739790"/>
            <a:ext cx="11388152" cy="5940063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正误判断，正确的划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“√”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，错误的划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“×”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(1)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金属能导电，所以金属是电解质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(2)Cl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的水溶液能导电，所以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Cl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是电解质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(3)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硫酸在水溶液中能完全电离，所以稀硫酸是强电解质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(4)SO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的水溶液能导电，所以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均是电解质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(5)BaSO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的水溶液的导电性很弱，故它是弱电解质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(6)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强电解质溶液的导电性比弱电解质溶液的导电性强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(7)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弱电解质溶液中存在多种共价化合物分子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(8)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强电解质都是离子化合物，弱电解质都是共价化合物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effectLst/>
              <a:latin typeface="宋体"/>
              <a:cs typeface="Courier New"/>
            </a:endParaRPr>
          </a:p>
        </p:txBody>
      </p:sp>
      <p:sp>
        <p:nvSpPr>
          <p:cNvPr id="3" name="文本框 3"/>
          <p:cNvSpPr txBox="1"/>
          <p:nvPr/>
        </p:nvSpPr>
        <p:spPr bwMode="auto">
          <a:xfrm>
            <a:off x="299841" y="163726"/>
            <a:ext cx="2213745" cy="615696"/>
          </a:xfrm>
          <a:prstGeom prst="rect">
            <a:avLst/>
          </a:prstGeom>
          <a:noFill/>
        </p:spPr>
        <p:txBody>
          <a:bodyPr lIns="121898" tIns="60948" rIns="121898" bIns="60948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9pPr>
          </a:lstStyle>
          <a:p>
            <a:pPr lvl="0"/>
            <a:r>
              <a:rPr lang="zh-CN" altLang="en-US" sz="3200" b="1" dirty="0">
                <a:solidFill>
                  <a:srgbClr val="FF0000"/>
                </a:solidFill>
                <a:latin typeface="+mj-ea"/>
                <a:ea typeface="+mj-ea"/>
                <a:cs typeface="+mn-cs"/>
              </a:rPr>
              <a:t>深度思考</a:t>
            </a:r>
          </a:p>
        </p:txBody>
      </p:sp>
      <p:sp>
        <p:nvSpPr>
          <p:cNvPr id="13" name="矩形 12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6023198" y="1485578"/>
            <a:ext cx="6463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kern="100" dirty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×</a:t>
            </a:r>
            <a:endParaRPr lang="zh-CN" altLang="en-US" sz="3600" b="1" kern="100" dirty="0">
              <a:solidFill>
                <a:srgbClr val="FF0000"/>
              </a:solidFill>
              <a:latin typeface="宋体"/>
              <a:ea typeface="华文细黑"/>
              <a:cs typeface="Times New Roman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6887294" y="2129664"/>
            <a:ext cx="6463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kern="100" dirty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×</a:t>
            </a:r>
            <a:endParaRPr lang="zh-CN" altLang="en-US" sz="3600" b="1" kern="100" dirty="0">
              <a:solidFill>
                <a:srgbClr val="FF0000"/>
              </a:solidFill>
              <a:latin typeface="宋体"/>
              <a:ea typeface="华文细黑"/>
              <a:cs typeface="Times New Roman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9205683" y="2731436"/>
            <a:ext cx="6463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kern="100" dirty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×</a:t>
            </a:r>
            <a:endParaRPr lang="zh-CN" altLang="en-US" sz="3600" b="1" kern="100" dirty="0">
              <a:solidFill>
                <a:srgbClr val="FF0000"/>
              </a:solidFill>
              <a:latin typeface="宋体"/>
              <a:ea typeface="华文细黑"/>
              <a:cs typeface="Times New Roman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9473573" y="3374775"/>
            <a:ext cx="6463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kern="100" dirty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×</a:t>
            </a:r>
            <a:endParaRPr lang="zh-CN" altLang="en-US" sz="3600" b="1" kern="100" dirty="0">
              <a:solidFill>
                <a:srgbClr val="FF0000"/>
              </a:solidFill>
              <a:latin typeface="宋体"/>
              <a:ea typeface="华文细黑"/>
              <a:cs typeface="Times New Roman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8471470" y="3978722"/>
            <a:ext cx="6463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kern="100" dirty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×</a:t>
            </a:r>
            <a:endParaRPr lang="zh-CN" altLang="en-US" sz="3600" b="1" kern="100" dirty="0">
              <a:solidFill>
                <a:srgbClr val="FF0000"/>
              </a:solidFill>
              <a:latin typeface="宋体"/>
              <a:ea typeface="华文细黑"/>
              <a:cs typeface="Times New Roman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8851396" y="4649944"/>
            <a:ext cx="6463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kern="100" dirty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×</a:t>
            </a:r>
            <a:endParaRPr lang="zh-CN" altLang="en-US" sz="3600" b="1" kern="100" dirty="0">
              <a:solidFill>
                <a:srgbClr val="FF0000"/>
              </a:solidFill>
              <a:latin typeface="宋体"/>
              <a:ea typeface="华文细黑"/>
              <a:cs typeface="Times New Roman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7391350" y="5321166"/>
            <a:ext cx="64793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kern="100" dirty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√</a:t>
            </a:r>
            <a:endParaRPr lang="zh-CN" altLang="en-US" sz="3600" b="1" kern="100" dirty="0">
              <a:solidFill>
                <a:srgbClr val="FF0000"/>
              </a:solidFill>
              <a:latin typeface="宋体"/>
              <a:ea typeface="华文细黑"/>
              <a:cs typeface="Times New Roman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9154267" y="5938499"/>
            <a:ext cx="6463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kern="100" dirty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×</a:t>
            </a:r>
            <a:endParaRPr lang="zh-CN" altLang="en-US" sz="3600" b="1" kern="100" dirty="0">
              <a:solidFill>
                <a:srgbClr val="FF0000"/>
              </a:solidFill>
              <a:latin typeface="宋体"/>
              <a:ea typeface="华文细黑"/>
              <a:cs typeface="Times New Roman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6885066" y="1485578"/>
            <a:ext cx="428835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kern="100" dirty="0" smtClean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单质不属于电解质范畴</a:t>
            </a:r>
            <a:endParaRPr lang="zh-CN" altLang="en-US" sz="3200" b="1" kern="100" dirty="0">
              <a:solidFill>
                <a:srgbClr val="FF0000"/>
              </a:solidFill>
              <a:latin typeface="宋体"/>
              <a:ea typeface="华文细黑"/>
              <a:cs typeface="Times New Roman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7755582" y="2118792"/>
            <a:ext cx="237276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kern="100" dirty="0" err="1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HCl</a:t>
            </a:r>
            <a:r>
              <a:rPr lang="zh-CN" altLang="en-US" sz="3200" b="1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和</a:t>
            </a:r>
            <a:r>
              <a:rPr lang="en-US" altLang="zh-CN" sz="3200" b="1" kern="100" dirty="0" err="1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HClO</a:t>
            </a:r>
            <a:endParaRPr lang="zh-CN" altLang="en-US" sz="3200" b="1" kern="100" dirty="0">
              <a:solidFill>
                <a:srgbClr val="FF0000"/>
              </a:solidFill>
              <a:latin typeface="Times New Roman" panose="02020603050405020304" pitchFamily="18" charset="0"/>
              <a:ea typeface="华文细黑"/>
              <a:cs typeface="Times New Roman" panose="02020603050405020304" pitchFamily="18" charset="0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10040788" y="2701003"/>
            <a:ext cx="141577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混合物</a:t>
            </a:r>
            <a:endParaRPr lang="zh-CN" altLang="en-US" sz="3200" b="1" kern="100" dirty="0">
              <a:solidFill>
                <a:srgbClr val="FF0000"/>
              </a:solidFill>
              <a:latin typeface="Times New Roman" panose="02020603050405020304" pitchFamily="18" charset="0"/>
              <a:ea typeface="华文细黑"/>
              <a:cs typeface="Times New Roman" panose="02020603050405020304" pitchFamily="18" charset="0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10159294" y="3285778"/>
            <a:ext cx="1840568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  H</a:t>
            </a:r>
            <a:r>
              <a:rPr lang="en-US" altLang="zh-CN" sz="3200" b="1" kern="100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2</a:t>
            </a:r>
            <a:r>
              <a:rPr lang="en-US" altLang="zh-CN" sz="3200" b="1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SO</a:t>
            </a:r>
            <a:r>
              <a:rPr lang="en-US" altLang="zh-CN" sz="3200" b="1" kern="100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3</a:t>
            </a:r>
          </a:p>
          <a:p>
            <a:r>
              <a:rPr lang="en-US" altLang="zh-CN" sz="3200" b="1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NH</a:t>
            </a:r>
            <a:r>
              <a:rPr lang="en-US" altLang="zh-CN" sz="3200" b="1" kern="100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3</a:t>
            </a:r>
            <a:r>
              <a:rPr lang="en-US" altLang="zh-CN" sz="3200" b="1" kern="100" dirty="0" smtClean="0">
                <a:solidFill>
                  <a:srgbClr val="FF0000"/>
                </a:solidFill>
                <a:latin typeface="Academy Engraved LET"/>
                <a:ea typeface="华文细黑"/>
                <a:cs typeface="Times New Roman" panose="02020603050405020304" pitchFamily="18" charset="0"/>
              </a:rPr>
              <a:t>•</a:t>
            </a:r>
            <a:r>
              <a:rPr lang="en-US" altLang="zh-CN" sz="3200" b="1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H</a:t>
            </a:r>
            <a:r>
              <a:rPr lang="en-US" altLang="zh-CN" sz="3200" b="1" kern="100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2</a:t>
            </a:r>
            <a:r>
              <a:rPr lang="en-US" altLang="zh-CN" sz="3200" b="1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O</a:t>
            </a:r>
            <a:endParaRPr lang="zh-CN" altLang="en-US" sz="3200" b="1" kern="100" dirty="0">
              <a:solidFill>
                <a:srgbClr val="FF0000"/>
              </a:solidFill>
              <a:latin typeface="Times New Roman" panose="02020603050405020304" pitchFamily="18" charset="0"/>
              <a:ea typeface="华文细黑"/>
              <a:cs typeface="Times New Roman" panose="02020603050405020304" pitchFamily="18" charset="0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9528848" y="4581922"/>
            <a:ext cx="290306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溶液导电能力跟离子浓度有关</a:t>
            </a:r>
            <a:endParaRPr lang="en-US" altLang="zh-CN" sz="2800" b="1" kern="100" baseline="-25000" dirty="0" smtClean="0">
              <a:solidFill>
                <a:srgbClr val="FF0000"/>
              </a:solidFill>
              <a:latin typeface="Times New Roman" panose="02020603050405020304" pitchFamily="18" charset="0"/>
              <a:ea typeface="华文细黑"/>
              <a:cs typeface="Times New Roman" panose="02020603050405020304" pitchFamily="18" charset="0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8301726" y="5498862"/>
            <a:ext cx="287169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H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2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O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、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NH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3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Academy Engraved LET"/>
                <a:ea typeface="华文细黑"/>
                <a:cs typeface="Times New Roman" panose="02020603050405020304" pitchFamily="18" charset="0"/>
              </a:rPr>
              <a:t>•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H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2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O</a:t>
            </a:r>
            <a:endParaRPr lang="en-US" altLang="zh-CN" sz="2800" b="1" kern="100" baseline="-25000" dirty="0" smtClean="0">
              <a:solidFill>
                <a:srgbClr val="FF0000"/>
              </a:solidFill>
              <a:latin typeface="Times New Roman" panose="02020603050405020304" pitchFamily="18" charset="0"/>
              <a:ea typeface="华文细黑"/>
              <a:cs typeface="Times New Roman" panose="02020603050405020304" pitchFamily="18" charset="0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9661252" y="6166098"/>
            <a:ext cx="277065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kern="100" dirty="0" err="1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HCl</a:t>
            </a:r>
            <a:r>
              <a:rPr lang="zh-CN" altLang="en-US" sz="2800" b="1" kern="100" dirty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、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Mg(OH)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331061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37" grpId="0"/>
      <p:bldP spid="38" grpId="0"/>
      <p:bldP spid="39" grpId="0"/>
      <p:bldP spid="40" grpId="0"/>
      <p:bldP spid="41" grpId="0"/>
      <p:bldP spid="42" grpId="0"/>
      <p:bldP spid="43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29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4107199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29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4535292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30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4963385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31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5391478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32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5819571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33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6247664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34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6675757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35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7103850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36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7531943" y="6856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37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8038382" y="6856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39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8657011" y="6856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40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9244542" y="6856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41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9871462" y="6856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42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10440367" y="6856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sp>
        <p:nvSpPr>
          <p:cNvPr id="20" name="矩形 19"/>
          <p:cNvSpPr/>
          <p:nvPr/>
        </p:nvSpPr>
        <p:spPr>
          <a:xfrm>
            <a:off x="283416" y="1197546"/>
            <a:ext cx="11572430" cy="5262979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下列说法不正确的是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将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BaSO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放入水中不能导电，所以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BaSO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是非电解质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②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氨溶于水得到的氨水能导电，所以氨水是电解质　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③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固态共价化合物不导电，熔融态的共价化合物可以导电　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④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固态的离子化合物不导电，熔融态的离子化合物也不导电　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⑤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强电解质溶液的导电能力一定比弱电解质溶液的导电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能力</a:t>
            </a:r>
            <a:endParaRPr lang="en-US" altLang="zh-CN" sz="2800" kern="100" dirty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①④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			B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①④⑤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C.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①②③④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			D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en-US" altLang="zh-CN" sz="2800" kern="100" dirty="0" smtClean="0">
                <a:latin typeface="宋体"/>
                <a:ea typeface="华文细黑"/>
                <a:cs typeface="Times New Roman"/>
              </a:rPr>
              <a:t>①②③④⑤</a:t>
            </a:r>
            <a:endParaRPr lang="zh-CN" altLang="zh-CN" sz="1050" kern="100" dirty="0">
              <a:latin typeface="宋体"/>
              <a:cs typeface="Courier New"/>
            </a:endParaRPr>
          </a:p>
        </p:txBody>
      </p:sp>
      <p:sp>
        <p:nvSpPr>
          <p:cNvPr id="22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10983763" y="6856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23" name="Rectangle 21">
            <a:hlinkClick r:id="rId17" action="ppaction://hlinksldjump"/>
          </p:cNvPr>
          <p:cNvSpPr>
            <a:spLocks noChangeArrowheads="1"/>
          </p:cNvSpPr>
          <p:nvPr/>
        </p:nvSpPr>
        <p:spPr bwMode="auto">
          <a:xfrm>
            <a:off x="11527164" y="6856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9521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590953" y="1835740"/>
            <a:ext cx="11120877" cy="3970318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BaSO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属于难溶物质，但溶解的部分是完全电离的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；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NH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是非电解质，氨水是混合物，既不是电解质也不是非电解质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；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熔融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态的共价化合物分子中没有离子，不可以导电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；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熔融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态的离子化合物存在自由移动的离子，能导电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；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强电解质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溶液的导电能力不一定比弱电解质溶液的导电能力强。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 smtClean="0">
                <a:solidFill>
                  <a:srgbClr val="0000FF"/>
                </a:solidFill>
                <a:latin typeface="Times New Roman"/>
                <a:cs typeface="Times New Roman"/>
              </a:rPr>
              <a:t>答案　</a:t>
            </a:r>
            <a:r>
              <a:rPr lang="en-US" altLang="zh-CN" sz="2800" b="1" kern="100" dirty="0" smtClean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Courier New"/>
              </a:rPr>
              <a:t>D</a:t>
            </a:r>
            <a:endParaRPr lang="zh-CN" altLang="zh-CN" sz="2800" b="1" kern="100" dirty="0">
              <a:solidFill>
                <a:schemeClr val="accent6">
                  <a:lumMod val="75000"/>
                </a:schemeClr>
              </a:solidFill>
              <a:effectLst/>
              <a:latin typeface="宋体"/>
              <a:cs typeface="Courier New"/>
            </a:endParaRPr>
          </a:p>
        </p:txBody>
      </p:sp>
      <p:sp>
        <p:nvSpPr>
          <p:cNvPr id="22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4107199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23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4535292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4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4963385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5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5391478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6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5819571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7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6247664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8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6675757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29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7103850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30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7531943" y="6856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31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8038382" y="6856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32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8657011" y="6856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33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9244542" y="6856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4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9871462" y="6856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5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10440367" y="6856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sp>
        <p:nvSpPr>
          <p:cNvPr id="36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10983763" y="6856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37" name="Rectangle 21">
            <a:hlinkClick r:id="rId17" action="ppaction://hlinksldjump"/>
          </p:cNvPr>
          <p:cNvSpPr>
            <a:spLocks noChangeArrowheads="1"/>
          </p:cNvSpPr>
          <p:nvPr/>
        </p:nvSpPr>
        <p:spPr bwMode="auto">
          <a:xfrm>
            <a:off x="11527164" y="6856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8770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34566" y="909514"/>
            <a:ext cx="11232086" cy="5909310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下列有关电解质的说法中正确的是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强电解质一定是离子化合物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强电解质、弱电解质的电离一般都是吸热过程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强电解质的饱和溶液一定是浓溶液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强电解质在水中一定能全部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溶解</a:t>
            </a:r>
            <a:endParaRPr lang="en-US" altLang="zh-CN" sz="2800" kern="100" dirty="0" smtClean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　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强电解质不一定是离子化合物，如</a:t>
            </a:r>
            <a:r>
              <a:rPr lang="en-US" altLang="zh-CN" sz="2800" kern="100" dirty="0" err="1">
                <a:latin typeface="Times New Roman"/>
                <a:ea typeface="华文细黑"/>
                <a:cs typeface="Courier New"/>
              </a:rPr>
              <a:t>HCl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是强电解质但却是共价化合物，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错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；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BaSO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难溶于水，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BaSO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水溶液虽然是饱和溶液，但却是稀溶液，故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错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latin typeface="宋体"/>
              <a:cs typeface="Courier New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6239222" y="968387"/>
            <a:ext cx="423514" cy="6612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 smtClean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Courier New"/>
              </a:rPr>
              <a:t>B</a:t>
            </a:r>
            <a:endParaRPr lang="zh-CN" altLang="zh-CN" sz="2800" b="1" kern="100" dirty="0">
              <a:solidFill>
                <a:schemeClr val="accent6">
                  <a:lumMod val="75000"/>
                </a:schemeClr>
              </a:solidFill>
              <a:latin typeface="Times New Roman"/>
              <a:ea typeface="华文细黑"/>
              <a:cs typeface="Courier New"/>
            </a:endParaRPr>
          </a:p>
        </p:txBody>
      </p:sp>
      <p:sp>
        <p:nvSpPr>
          <p:cNvPr id="21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4107199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22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4535292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3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4963385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4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5391478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5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5819571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6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6247664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7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6675757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28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7103850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29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7531943" y="6856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30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8038382" y="6856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31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8657011" y="6856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32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9244542" y="6856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3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9871462" y="6856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4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10440367" y="6856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sp>
        <p:nvSpPr>
          <p:cNvPr id="35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10983763" y="6856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36" name="Rectangle 21">
            <a:hlinkClick r:id="rId17" action="ppaction://hlinksldjump"/>
          </p:cNvPr>
          <p:cNvSpPr>
            <a:spLocks noChangeArrowheads="1"/>
          </p:cNvSpPr>
          <p:nvPr/>
        </p:nvSpPr>
        <p:spPr bwMode="auto">
          <a:xfrm>
            <a:off x="11527164" y="6856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0584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20540" y="1352898"/>
            <a:ext cx="11524006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kern="100" dirty="0">
                <a:latin typeface="Times New Roman"/>
                <a:ea typeface="华文细黑"/>
              </a:rPr>
              <a:t>3.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下列各组关于强电解质、弱电解质、非电解质的归类，完全正确的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是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r">
              <a:lnSpc>
                <a:spcPct val="150000"/>
              </a:lnSpc>
            </a:pPr>
            <a:r>
              <a:rPr lang="en-US" altLang="zh-CN" sz="2800" kern="100" dirty="0" smtClean="0">
                <a:latin typeface="Times New Roman"/>
                <a:ea typeface="华文细黑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 smtClean="0">
                <a:latin typeface="Times New Roman"/>
                <a:ea typeface="华文细黑"/>
              </a:rPr>
              <a:t>)</a:t>
            </a:r>
            <a:endParaRPr lang="zh-CN" altLang="en-US" sz="2800" dirty="0"/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9439130"/>
              </p:ext>
            </p:extLst>
          </p:nvPr>
        </p:nvGraphicFramePr>
        <p:xfrm>
          <a:off x="1486694" y="2721050"/>
          <a:ext cx="8803330" cy="3589064"/>
        </p:xfrm>
        <a:graphic>
          <a:graphicData uri="http://schemas.openxmlformats.org/drawingml/2006/table">
            <a:tbl>
              <a:tblPr/>
              <a:tblGrid>
                <a:gridCol w="1721474"/>
                <a:gridCol w="2704835"/>
                <a:gridCol w="1267449"/>
                <a:gridCol w="1545261"/>
                <a:gridCol w="1564311"/>
              </a:tblGrid>
              <a:tr h="89726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 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60637" marR="606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A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60637" marR="606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B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60637" marR="606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C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60637" marR="606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D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60637" marR="606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9726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强电解质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60637" marR="606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Fe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60637" marR="606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NaCl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60637" marR="606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CaCO</a:t>
                      </a:r>
                      <a:r>
                        <a:rPr lang="en-US" sz="2800" kern="100" baseline="-250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3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60637" marR="606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HNO</a:t>
                      </a:r>
                      <a:r>
                        <a:rPr lang="en-US" sz="2800" kern="100" baseline="-250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3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60637" marR="606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9726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弱电解质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60637" marR="606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CH</a:t>
                      </a:r>
                      <a:r>
                        <a:rPr lang="en-US" sz="2800" kern="100" baseline="-250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3</a:t>
                      </a:r>
                      <a:r>
                        <a:rPr lang="en-US" sz="2800" kern="1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COOH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60637" marR="606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NH</a:t>
                      </a:r>
                      <a:r>
                        <a:rPr lang="en-US" sz="2800" kern="100" baseline="-250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3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60637" marR="606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H</a:t>
                      </a:r>
                      <a:r>
                        <a:rPr lang="en-US" sz="2800" kern="100" baseline="-250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3</a:t>
                      </a:r>
                      <a:r>
                        <a:rPr lang="en-US" sz="2800" kern="1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PO</a:t>
                      </a:r>
                      <a:r>
                        <a:rPr lang="en-US" sz="2800" kern="100" baseline="-250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4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60637" marR="606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Ba(OH)</a:t>
                      </a:r>
                      <a:r>
                        <a:rPr lang="en-US" sz="2800" kern="100" baseline="-250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2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60637" marR="606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9726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非电解质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60637" marR="606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 dirty="0" smtClean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C</a:t>
                      </a:r>
                      <a:r>
                        <a:rPr lang="en-US" sz="2800" kern="100" baseline="-25000" dirty="0" smtClean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12</a:t>
                      </a:r>
                      <a:r>
                        <a:rPr lang="en-US" sz="2800" kern="100" dirty="0" smtClean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H</a:t>
                      </a:r>
                      <a:r>
                        <a:rPr lang="en-US" sz="2800" kern="100" baseline="-25000" dirty="0" smtClean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22</a:t>
                      </a:r>
                      <a:r>
                        <a:rPr lang="en-US" sz="2800" kern="100" dirty="0" smtClean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O</a:t>
                      </a:r>
                      <a:r>
                        <a:rPr lang="en-US" sz="2800" kern="100" baseline="-25000" dirty="0" smtClean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11</a:t>
                      </a:r>
                      <a:r>
                        <a:rPr lang="en-US" sz="2800" kern="100" dirty="0" smtClean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(</a:t>
                      </a: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蔗糖</a:t>
                      </a:r>
                      <a:r>
                        <a:rPr lang="en-US" sz="28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)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60637" marR="606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BaSO</a:t>
                      </a:r>
                      <a:r>
                        <a:rPr lang="en-US" sz="2800" kern="100" baseline="-250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4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60637" marR="606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C</a:t>
                      </a:r>
                      <a:r>
                        <a:rPr lang="en-US" sz="2800" kern="100" baseline="-250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2</a:t>
                      </a:r>
                      <a:r>
                        <a:rPr lang="en-US" sz="2800" kern="1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H</a:t>
                      </a:r>
                      <a:r>
                        <a:rPr lang="en-US" sz="2800" kern="100" baseline="-250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5</a:t>
                      </a:r>
                      <a:r>
                        <a:rPr lang="en-US" sz="2800" kern="1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OH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60637" marR="606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H</a:t>
                      </a:r>
                      <a:r>
                        <a:rPr lang="en-US" sz="2800" kern="100" baseline="-250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2</a:t>
                      </a:r>
                      <a:r>
                        <a:rPr lang="en-US" sz="28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O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60637" marR="606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2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4107199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23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4535292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4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4963385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5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5391478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6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5819571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7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6247664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8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6675757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29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7103850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30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7531943" y="6856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31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8038382" y="6856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32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8657011" y="6856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33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9244542" y="6856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4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9871462" y="6856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5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10440367" y="6856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sp>
        <p:nvSpPr>
          <p:cNvPr id="36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10983763" y="6856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37" name="Rectangle 21">
            <a:hlinkClick r:id="rId17" action="ppaction://hlinksldjump"/>
          </p:cNvPr>
          <p:cNvSpPr>
            <a:spLocks noChangeArrowheads="1"/>
          </p:cNvSpPr>
          <p:nvPr/>
        </p:nvSpPr>
        <p:spPr bwMode="auto">
          <a:xfrm>
            <a:off x="11527164" y="6856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18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454735" y="1835740"/>
            <a:ext cx="11185087" cy="3970318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 smtClean="0">
                <a:solidFill>
                  <a:srgbClr val="0000FF"/>
                </a:solidFill>
                <a:latin typeface="Times New Roman"/>
                <a:cs typeface="Times New Roman"/>
              </a:rPr>
              <a:t>解析　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铁既不是电解质，也不是非电解质，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项错误；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NH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是非电解质，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BaSO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是强电解质，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B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项错误；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碳酸钙是盐，为强电解质，磷酸是中强酸，是弱电解质，乙醇是非电解质，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项正确；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Ba(OH)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是强电解质，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O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是弱电解质，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D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项错误。</a:t>
            </a:r>
            <a:endParaRPr lang="zh-CN" altLang="zh-CN" sz="2800" kern="100" dirty="0" smtClean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 smtClean="0">
                <a:solidFill>
                  <a:srgbClr val="0000FF"/>
                </a:solidFill>
                <a:latin typeface="Times New Roman"/>
                <a:cs typeface="Times New Roman"/>
              </a:rPr>
              <a:t>答案　</a:t>
            </a:r>
            <a:r>
              <a:rPr lang="en-US" altLang="zh-CN" sz="2800" b="1" kern="100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Courier New"/>
              </a:rPr>
              <a:t>C</a:t>
            </a:r>
            <a:endParaRPr lang="zh-CN" altLang="zh-CN" sz="2800" b="1" kern="100" dirty="0">
              <a:solidFill>
                <a:schemeClr val="accent6">
                  <a:lumMod val="75000"/>
                </a:schemeClr>
              </a:solidFill>
              <a:latin typeface="Times New Roman"/>
              <a:ea typeface="华文细黑"/>
              <a:cs typeface="Courier New"/>
            </a:endParaRPr>
          </a:p>
        </p:txBody>
      </p:sp>
      <p:sp>
        <p:nvSpPr>
          <p:cNvPr id="21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4107199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22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4535292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3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4963385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4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5391478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5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5819571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6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6247664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7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6675757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28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7103850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29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7531943" y="6856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30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8038382" y="6856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31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8657011" y="6856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32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9244542" y="6856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3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9871462" y="6856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4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10440367" y="6856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sp>
        <p:nvSpPr>
          <p:cNvPr id="35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10983763" y="6856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36" name="Rectangle 21">
            <a:hlinkClick r:id="rId17" action="ppaction://hlinksldjump"/>
          </p:cNvPr>
          <p:cNvSpPr>
            <a:spLocks noChangeArrowheads="1"/>
          </p:cNvSpPr>
          <p:nvPr/>
        </p:nvSpPr>
        <p:spPr bwMode="auto">
          <a:xfrm>
            <a:off x="11527164" y="6856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25724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47470516"/>
              </p:ext>
            </p:extLst>
          </p:nvPr>
        </p:nvGraphicFramePr>
        <p:xfrm>
          <a:off x="622598" y="1053530"/>
          <a:ext cx="9629775" cy="3425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915" name="文档" r:id="rId3" imgW="9750404" imgH="3474654" progId="Word.Document.12">
                  <p:embed/>
                </p:oleObj>
              </mc:Choice>
              <mc:Fallback>
                <p:oleObj name="文档" r:id="rId3" imgW="9750404" imgH="3474654" progId="Word.Document.12">
                  <p:embed/>
                  <p:pic>
                    <p:nvPicPr>
                      <p:cNvPr id="0" name="Picture 50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2598" y="1053530"/>
                        <a:ext cx="9629775" cy="34258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07178461"/>
              </p:ext>
            </p:extLst>
          </p:nvPr>
        </p:nvGraphicFramePr>
        <p:xfrm>
          <a:off x="584979" y="4245032"/>
          <a:ext cx="10504487" cy="1009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916" name="文档" r:id="rId5" imgW="10504255" imgH="1009445" progId="Word.Document.12">
                  <p:embed/>
                </p:oleObj>
              </mc:Choice>
              <mc:Fallback>
                <p:oleObj name="文档" r:id="rId5" imgW="10504255" imgH="1009445" progId="Word.Document.12">
                  <p:embed/>
                  <p:pic>
                    <p:nvPicPr>
                      <p:cNvPr id="0" name="Picture 50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4979" y="4245032"/>
                        <a:ext cx="10504487" cy="10096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对象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21492249"/>
              </p:ext>
            </p:extLst>
          </p:nvPr>
        </p:nvGraphicFramePr>
        <p:xfrm>
          <a:off x="587873" y="4872512"/>
          <a:ext cx="10371137" cy="995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917" name="文档" r:id="rId7" imgW="10504255" imgH="1011248" progId="Word.Document.12">
                  <p:embed/>
                </p:oleObj>
              </mc:Choice>
              <mc:Fallback>
                <p:oleObj name="文档" r:id="rId7" imgW="10504255" imgH="1011248" progId="Word.Document.12">
                  <p:embed/>
                  <p:pic>
                    <p:nvPicPr>
                      <p:cNvPr id="0" name="Picture 50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7873" y="4872512"/>
                        <a:ext cx="10371137" cy="9953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矩形 5"/>
          <p:cNvSpPr/>
          <p:nvPr/>
        </p:nvSpPr>
        <p:spPr>
          <a:xfrm>
            <a:off x="502040" y="5324643"/>
            <a:ext cx="11010769" cy="1302408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MgCl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Ba(OH)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分别为可溶性盐和强碱，都属于强电解质，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项书写正确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8459804" y="948058"/>
            <a:ext cx="444352" cy="6612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 smtClean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Courier New"/>
              </a:rPr>
              <a:t>A</a:t>
            </a:r>
            <a:endParaRPr lang="zh-CN" altLang="zh-CN" sz="2800" b="1" kern="100" dirty="0">
              <a:solidFill>
                <a:schemeClr val="accent6">
                  <a:lumMod val="75000"/>
                </a:schemeClr>
              </a:solidFill>
              <a:latin typeface="Times New Roman"/>
              <a:ea typeface="华文细黑"/>
              <a:cs typeface="Courier New"/>
            </a:endParaRPr>
          </a:p>
        </p:txBody>
      </p:sp>
      <p:sp>
        <p:nvSpPr>
          <p:cNvPr id="25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4107199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26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4535292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7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4963385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8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5391478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9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5819571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30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6247664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31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6675757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32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7103850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33" name="Rectangle 21">
            <a:hlinkClick r:id="rId17" action="ppaction://hlinksldjump"/>
          </p:cNvPr>
          <p:cNvSpPr>
            <a:spLocks noChangeArrowheads="1"/>
          </p:cNvSpPr>
          <p:nvPr/>
        </p:nvSpPr>
        <p:spPr bwMode="auto">
          <a:xfrm>
            <a:off x="7531943" y="6856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34" name="Rectangle 21">
            <a:hlinkClick r:id="rId18" action="ppaction://hlinksldjump"/>
          </p:cNvPr>
          <p:cNvSpPr>
            <a:spLocks noChangeArrowheads="1"/>
          </p:cNvSpPr>
          <p:nvPr/>
        </p:nvSpPr>
        <p:spPr bwMode="auto">
          <a:xfrm>
            <a:off x="8038382" y="6856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35" name="Rectangle 21">
            <a:hlinkClick r:id="rId19" action="ppaction://hlinksldjump"/>
          </p:cNvPr>
          <p:cNvSpPr>
            <a:spLocks noChangeArrowheads="1"/>
          </p:cNvSpPr>
          <p:nvPr/>
        </p:nvSpPr>
        <p:spPr bwMode="auto">
          <a:xfrm>
            <a:off x="8657011" y="6856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36" name="Rectangle 21">
            <a:hlinkClick r:id="rId20" action="ppaction://hlinksldjump"/>
          </p:cNvPr>
          <p:cNvSpPr>
            <a:spLocks noChangeArrowheads="1"/>
          </p:cNvSpPr>
          <p:nvPr/>
        </p:nvSpPr>
        <p:spPr bwMode="auto">
          <a:xfrm>
            <a:off x="9244542" y="6856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7" name="Rectangle 21">
            <a:hlinkClick r:id="rId21" action="ppaction://hlinksldjump"/>
          </p:cNvPr>
          <p:cNvSpPr>
            <a:spLocks noChangeArrowheads="1"/>
          </p:cNvSpPr>
          <p:nvPr/>
        </p:nvSpPr>
        <p:spPr bwMode="auto">
          <a:xfrm>
            <a:off x="9871462" y="6856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8" name="Rectangle 21">
            <a:hlinkClick r:id="rId22" action="ppaction://hlinksldjump"/>
          </p:cNvPr>
          <p:cNvSpPr>
            <a:spLocks noChangeArrowheads="1"/>
          </p:cNvSpPr>
          <p:nvPr/>
        </p:nvSpPr>
        <p:spPr bwMode="auto">
          <a:xfrm>
            <a:off x="10440367" y="6856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sp>
        <p:nvSpPr>
          <p:cNvPr id="39" name="Rectangle 21">
            <a:hlinkClick r:id="rId23" action="ppaction://hlinksldjump"/>
          </p:cNvPr>
          <p:cNvSpPr>
            <a:spLocks noChangeArrowheads="1"/>
          </p:cNvSpPr>
          <p:nvPr/>
        </p:nvSpPr>
        <p:spPr bwMode="auto">
          <a:xfrm>
            <a:off x="10983763" y="6856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40" name="Rectangle 21">
            <a:hlinkClick r:id="rId24" action="ppaction://hlinksldjump"/>
          </p:cNvPr>
          <p:cNvSpPr>
            <a:spLocks noChangeArrowheads="1"/>
          </p:cNvSpPr>
          <p:nvPr/>
        </p:nvSpPr>
        <p:spPr bwMode="auto">
          <a:xfrm>
            <a:off x="11527164" y="6856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0105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34566" y="1233081"/>
            <a:ext cx="11505998" cy="493301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ts val="55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5.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下列反应的离子方程式书写正确的是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ts val="55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含等物质的量的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MgCl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Ba(OH)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三种溶液混合：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Mg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2OH</a:t>
            </a:r>
            <a:r>
              <a:rPr lang="zh-CN" altLang="zh-CN" sz="2800" kern="100" baseline="30000" dirty="0" smtClean="0">
                <a:latin typeface="Times New Roman"/>
                <a:ea typeface="华文细黑"/>
                <a:cs typeface="Times New Roman"/>
              </a:rPr>
              <a:t>－</a:t>
            </a:r>
            <a:endParaRPr lang="en-US" altLang="zh-CN" sz="2800" kern="100" baseline="300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ts val="5500"/>
              </a:lnSpc>
              <a:spcAft>
                <a:spcPts val="0"/>
              </a:spcAft>
            </a:pPr>
            <a:r>
              <a:rPr lang="en-US" altLang="zh-CN" sz="2800" kern="100" spc="-80" baseline="30000" dirty="0">
                <a:latin typeface="Times New Roman"/>
                <a:ea typeface="华文细黑"/>
                <a:cs typeface="Times New Roman"/>
              </a:rPr>
              <a:t> </a:t>
            </a:r>
            <a:r>
              <a:rPr lang="en-US" altLang="zh-CN" sz="2800" kern="100" spc="-80" baseline="30000" dirty="0" smtClean="0">
                <a:latin typeface="Times New Roman"/>
                <a:ea typeface="华文细黑"/>
                <a:cs typeface="Times New Roman"/>
              </a:rPr>
              <a:t>       </a:t>
            </a:r>
            <a:r>
              <a:rPr lang="en-US" altLang="zh-CN" sz="2800" kern="100" spc="-80" dirty="0" smtClean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=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Mg(OH)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↓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ts val="55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B.CaCO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COOH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：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CaCO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2CH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COOH</a:t>
            </a:r>
            <a:r>
              <a:rPr lang="en-US" altLang="zh-CN" sz="2800" kern="100" spc="-80" dirty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=Ca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2CH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COO</a:t>
            </a:r>
            <a:r>
              <a:rPr lang="zh-CN" altLang="zh-CN" sz="2800" kern="100" baseline="30000" dirty="0" smtClean="0"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＋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ts val="55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Times New Roman"/>
              </a:rPr>
              <a:t> </a:t>
            </a:r>
            <a:r>
              <a:rPr lang="en-US" altLang="zh-CN" sz="2800" kern="100" dirty="0" smtClean="0">
                <a:latin typeface="Times New Roman"/>
                <a:ea typeface="华文细黑"/>
                <a:cs typeface="Times New Roman"/>
              </a:rPr>
              <a:t>  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CO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↑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ts val="55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过量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HI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溶液加入到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Fe(NO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溶液中：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2Fe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2I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kern="100" spc="-80" dirty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=2Fe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I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ts val="55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D.SO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通入到溴水中：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Br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spc="-80" dirty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=2H</a:t>
            </a:r>
            <a:r>
              <a:rPr lang="zh-CN" altLang="zh-CN" sz="2800" kern="100" baseline="30000" dirty="0" smtClean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2Br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endParaRPr lang="zh-CN" altLang="zh-CN" sz="280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47116112"/>
              </p:ext>
            </p:extLst>
          </p:nvPr>
        </p:nvGraphicFramePr>
        <p:xfrm>
          <a:off x="7823398" y="5590034"/>
          <a:ext cx="1079500" cy="738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400" name="文档" r:id="rId3" imgW="1079721" imgH="738027" progId="Word.Document.12">
                  <p:embed/>
                </p:oleObj>
              </mc:Choice>
              <mc:Fallback>
                <p:oleObj name="文档" r:id="rId3" imgW="1079721" imgH="738027" progId="Word.Document.12">
                  <p:embed/>
                  <p:pic>
                    <p:nvPicPr>
                      <p:cNvPr id="0" name="Picture 16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23398" y="5590034"/>
                        <a:ext cx="1079500" cy="7381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4107199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22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4535292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3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4963385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4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5391478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5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5819571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6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6247664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7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6675757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28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7103850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29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7531943" y="6856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30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8038382" y="6856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31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8657011" y="6856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32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9244542" y="6856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3" name="Rectangle 21">
            <a:hlinkClick r:id="rId17" action="ppaction://hlinksldjump"/>
          </p:cNvPr>
          <p:cNvSpPr>
            <a:spLocks noChangeArrowheads="1"/>
          </p:cNvSpPr>
          <p:nvPr/>
        </p:nvSpPr>
        <p:spPr bwMode="auto">
          <a:xfrm>
            <a:off x="9871462" y="6856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4" name="Rectangle 21">
            <a:hlinkClick r:id="rId18" action="ppaction://hlinksldjump"/>
          </p:cNvPr>
          <p:cNvSpPr>
            <a:spLocks noChangeArrowheads="1"/>
          </p:cNvSpPr>
          <p:nvPr/>
        </p:nvSpPr>
        <p:spPr bwMode="auto">
          <a:xfrm>
            <a:off x="10440367" y="6856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sp>
        <p:nvSpPr>
          <p:cNvPr id="35" name="Rectangle 21">
            <a:hlinkClick r:id="rId19" action="ppaction://hlinksldjump"/>
          </p:cNvPr>
          <p:cNvSpPr>
            <a:spLocks noChangeArrowheads="1"/>
          </p:cNvSpPr>
          <p:nvPr/>
        </p:nvSpPr>
        <p:spPr bwMode="auto">
          <a:xfrm>
            <a:off x="10983763" y="6856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36" name="Rectangle 21">
            <a:hlinkClick r:id="rId20" action="ppaction://hlinksldjump"/>
          </p:cNvPr>
          <p:cNvSpPr>
            <a:spLocks noChangeArrowheads="1"/>
          </p:cNvSpPr>
          <p:nvPr/>
        </p:nvSpPr>
        <p:spPr bwMode="auto">
          <a:xfrm>
            <a:off x="11527164" y="6856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2664244" y="685948"/>
            <a:ext cx="7887416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H</a:t>
            </a:r>
            <a:r>
              <a:rPr lang="zh-CN" altLang="zh-CN" sz="2800" b="1" kern="100" baseline="30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1/2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Mg</a:t>
            </a:r>
            <a:r>
              <a:rPr lang="en-US" altLang="zh-CN" sz="2800" b="1" kern="100" baseline="300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b="1" kern="100" baseline="30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2OH</a:t>
            </a:r>
            <a:r>
              <a:rPr lang="zh-CN" altLang="zh-CN" sz="2800" b="1" kern="100" baseline="30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 </a:t>
            </a:r>
            <a:r>
              <a:rPr lang="en-US" altLang="zh-CN" sz="2800" b="1" kern="100" spc="-8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= 1/2Mg(OH)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↓ </a:t>
            </a:r>
            <a:r>
              <a:rPr lang="zh-CN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O</a:t>
            </a:r>
            <a:endParaRPr lang="zh-CN" altLang="zh-CN" sz="2800" b="1" kern="100" dirty="0">
              <a:solidFill>
                <a:srgbClr val="FF0000"/>
              </a:solidFill>
              <a:effectLst/>
              <a:latin typeface="宋体"/>
              <a:cs typeface="Courier New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4006974" y="4221882"/>
            <a:ext cx="5330305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HNO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3 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和 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Fe</a:t>
            </a:r>
            <a:r>
              <a:rPr lang="en-US" altLang="zh-CN" sz="2800" b="1" kern="100" baseline="300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b="1" kern="100" baseline="300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 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共同发挥氧化作用</a:t>
            </a:r>
            <a:endParaRPr lang="zh-CN" altLang="zh-CN" sz="2800" b="1" kern="100" dirty="0">
              <a:solidFill>
                <a:srgbClr val="FF0000"/>
              </a:solidFill>
              <a:effectLst/>
              <a:latin typeface="宋体"/>
              <a:cs typeface="Courier New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4536430" y="5703985"/>
            <a:ext cx="364202" cy="6568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</a:t>
            </a:r>
            <a:endParaRPr lang="zh-CN" altLang="zh-CN" sz="2800" b="1" kern="100" dirty="0">
              <a:solidFill>
                <a:srgbClr val="FF0000"/>
              </a:solidFill>
              <a:effectLst/>
              <a:latin typeface="宋体"/>
              <a:cs typeface="Courier New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6667108" y="5746750"/>
            <a:ext cx="364202" cy="6568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4</a:t>
            </a:r>
            <a:endParaRPr lang="zh-CN" altLang="zh-CN" sz="2800" b="1" kern="100" dirty="0">
              <a:solidFill>
                <a:srgbClr val="FF0000"/>
              </a:solidFill>
              <a:effectLst/>
              <a:latin typeface="宋体"/>
              <a:cs typeface="Courier New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6624662" y="1264824"/>
            <a:ext cx="458780" cy="7375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32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B</a:t>
            </a:r>
            <a:endParaRPr lang="zh-CN" altLang="zh-CN" sz="3200" b="1" kern="100" dirty="0">
              <a:solidFill>
                <a:srgbClr val="FF0000"/>
              </a:solidFill>
              <a:effectLst/>
              <a:latin typeface="宋体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549780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8" grpId="0"/>
      <p:bldP spid="39" grpId="0"/>
      <p:bldP spid="40" grpId="0"/>
      <p:bldP spid="41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406574" y="1485578"/>
            <a:ext cx="11344407" cy="656846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项，应生成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Mg(OH)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；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00364905"/>
              </p:ext>
            </p:extLst>
          </p:nvPr>
        </p:nvGraphicFramePr>
        <p:xfrm>
          <a:off x="467007" y="2421682"/>
          <a:ext cx="11452225" cy="1525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687" name="文档" r:id="rId3" imgW="11452056" imgH="1525704" progId="Word.Document.12">
                  <p:embed/>
                </p:oleObj>
              </mc:Choice>
              <mc:Fallback>
                <p:oleObj name="文档" r:id="rId3" imgW="11452056" imgH="1525704" progId="Word.Document.12">
                  <p:embed/>
                  <p:pic>
                    <p:nvPicPr>
                      <p:cNvPr id="0" name="Picture 3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7007" y="2421682"/>
                        <a:ext cx="11452225" cy="15255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对象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13509459"/>
              </p:ext>
            </p:extLst>
          </p:nvPr>
        </p:nvGraphicFramePr>
        <p:xfrm>
          <a:off x="472866" y="4019278"/>
          <a:ext cx="9885362" cy="822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688" name="文档" r:id="rId5" imgW="10011283" imgH="832792" progId="Word.Document.12">
                  <p:embed/>
                </p:oleObj>
              </mc:Choice>
              <mc:Fallback>
                <p:oleObj name="文档" r:id="rId5" imgW="10011283" imgH="832792" progId="Word.Document.12">
                  <p:embed/>
                  <p:pic>
                    <p:nvPicPr>
                      <p:cNvPr id="0" name="Picture 3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2866" y="4019278"/>
                        <a:ext cx="9885362" cy="8223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矩形 3"/>
          <p:cNvSpPr/>
          <p:nvPr/>
        </p:nvSpPr>
        <p:spPr>
          <a:xfrm>
            <a:off x="406574" y="4861180"/>
            <a:ext cx="1505540" cy="6568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答案　</a:t>
            </a:r>
            <a:r>
              <a:rPr lang="en-US" altLang="zh-CN" sz="2800" b="1" kern="100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Courier New"/>
              </a:rPr>
              <a:t>B</a:t>
            </a:r>
            <a:endParaRPr lang="zh-CN" altLang="zh-CN" sz="2800" b="1" kern="100" dirty="0">
              <a:solidFill>
                <a:schemeClr val="accent6">
                  <a:lumMod val="75000"/>
                </a:schemeClr>
              </a:solidFill>
              <a:effectLst/>
              <a:latin typeface="宋体"/>
              <a:cs typeface="Courier New"/>
            </a:endParaRPr>
          </a:p>
        </p:txBody>
      </p:sp>
      <p:sp>
        <p:nvSpPr>
          <p:cNvPr id="24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4107199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25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4535292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6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4963385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7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5391478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8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5819571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9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6247664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30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6675757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31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7103850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32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7531943" y="6856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33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8038382" y="6856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34" name="Rectangle 21">
            <a:hlinkClick r:id="rId17" action="ppaction://hlinksldjump"/>
          </p:cNvPr>
          <p:cNvSpPr>
            <a:spLocks noChangeArrowheads="1"/>
          </p:cNvSpPr>
          <p:nvPr/>
        </p:nvSpPr>
        <p:spPr bwMode="auto">
          <a:xfrm>
            <a:off x="8657011" y="6856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35" name="Rectangle 21">
            <a:hlinkClick r:id="rId18" action="ppaction://hlinksldjump"/>
          </p:cNvPr>
          <p:cNvSpPr>
            <a:spLocks noChangeArrowheads="1"/>
          </p:cNvSpPr>
          <p:nvPr/>
        </p:nvSpPr>
        <p:spPr bwMode="auto">
          <a:xfrm>
            <a:off x="9244542" y="6856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6" name="Rectangle 21">
            <a:hlinkClick r:id="rId19" action="ppaction://hlinksldjump"/>
          </p:cNvPr>
          <p:cNvSpPr>
            <a:spLocks noChangeArrowheads="1"/>
          </p:cNvSpPr>
          <p:nvPr/>
        </p:nvSpPr>
        <p:spPr bwMode="auto">
          <a:xfrm>
            <a:off x="9871462" y="6856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7" name="Rectangle 21">
            <a:hlinkClick r:id="rId20" action="ppaction://hlinksldjump"/>
          </p:cNvPr>
          <p:cNvSpPr>
            <a:spLocks noChangeArrowheads="1"/>
          </p:cNvSpPr>
          <p:nvPr/>
        </p:nvSpPr>
        <p:spPr bwMode="auto">
          <a:xfrm>
            <a:off x="10440367" y="6856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sp>
        <p:nvSpPr>
          <p:cNvPr id="38" name="Rectangle 21">
            <a:hlinkClick r:id="rId21" action="ppaction://hlinksldjump"/>
          </p:cNvPr>
          <p:cNvSpPr>
            <a:spLocks noChangeArrowheads="1"/>
          </p:cNvSpPr>
          <p:nvPr/>
        </p:nvSpPr>
        <p:spPr bwMode="auto">
          <a:xfrm>
            <a:off x="10983763" y="6856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39" name="Rectangle 21">
            <a:hlinkClick r:id="rId22" action="ppaction://hlinksldjump"/>
          </p:cNvPr>
          <p:cNvSpPr>
            <a:spLocks noChangeArrowheads="1"/>
          </p:cNvSpPr>
          <p:nvPr/>
        </p:nvSpPr>
        <p:spPr bwMode="auto">
          <a:xfrm>
            <a:off x="11527164" y="6856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31070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4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90550" y="837506"/>
            <a:ext cx="11639246" cy="4616648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6.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下列相关反应的离子方程式书写正确的是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)</a:t>
            </a:r>
            <a:endParaRPr lang="en-US" altLang="zh-CN" sz="2800" kern="100" dirty="0" smtClean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将少量醋酸加入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NaAlO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溶液中：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COOH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 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spc="-80" dirty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=CH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COO</a:t>
            </a:r>
            <a:r>
              <a:rPr lang="zh-CN" altLang="zh-CN" sz="2800" kern="100" baseline="30000" dirty="0" smtClean="0">
                <a:latin typeface="Times New Roman"/>
                <a:ea typeface="华文细黑"/>
                <a:cs typeface="Times New Roman"/>
              </a:rPr>
              <a:t>－</a:t>
            </a:r>
            <a:endParaRPr lang="en-US" altLang="zh-CN" sz="2800" kern="100" baseline="300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baseline="30000" dirty="0">
                <a:latin typeface="Times New Roman"/>
                <a:ea typeface="华文细黑"/>
                <a:cs typeface="Times New Roman"/>
              </a:rPr>
              <a:t> </a:t>
            </a:r>
            <a:r>
              <a:rPr lang="en-US" altLang="zh-CN" sz="2800" kern="100" baseline="30000" dirty="0" smtClean="0">
                <a:latin typeface="Times New Roman"/>
                <a:ea typeface="华文细黑"/>
                <a:cs typeface="Times New Roman"/>
              </a:rPr>
              <a:t>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Al(OH)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↓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将钠粒投入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CuSO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溶液中：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2Na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Cu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spc="-80" dirty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=Cu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2Na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将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NaHSO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溶液滴加到含有酚酞的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Ba(OH)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溶液中，</a:t>
            </a:r>
            <a:r>
              <a:rPr lang="zh-CN" altLang="zh-CN" sz="2800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溶液由红色变成无色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：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Times New Roman"/>
              </a:rPr>
              <a:t> </a:t>
            </a:r>
            <a:r>
              <a:rPr lang="en-US" altLang="zh-CN" sz="2800" kern="100" dirty="0" smtClean="0">
                <a:latin typeface="Times New Roman"/>
                <a:ea typeface="华文细黑"/>
                <a:cs typeface="Times New Roman"/>
              </a:rPr>
              <a:t>  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Ba</a:t>
            </a:r>
            <a:r>
              <a:rPr lang="en-US" altLang="zh-CN" sz="2800" kern="100" baseline="30000" dirty="0" smtClean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OH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zh-CN" altLang="zh-CN" sz="2800" kern="100" baseline="30000" dirty="0" smtClean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          </a:t>
            </a:r>
            <a:r>
              <a:rPr lang="en-US" altLang="zh-CN" sz="2800" kern="100" spc="-80" dirty="0" smtClean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=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BaSO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↓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硫化钠溶液中加入少量的氯化铁溶液：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Fe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spc="-80" dirty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=Fe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</a:t>
            </a:r>
            <a:r>
              <a:rPr lang="en-US" altLang="zh-CN" sz="2800" kern="100" dirty="0" smtClean="0">
                <a:latin typeface="宋体"/>
                <a:ea typeface="华文细黑"/>
                <a:cs typeface="Times New Roman"/>
              </a:rPr>
              <a:t>↓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96350696"/>
              </p:ext>
            </p:extLst>
          </p:nvPr>
        </p:nvGraphicFramePr>
        <p:xfrm>
          <a:off x="7777098" y="1572289"/>
          <a:ext cx="1068387" cy="655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716" name="文档" r:id="rId3" imgW="1068200" imgH="656304" progId="Word.Document.12">
                  <p:embed/>
                </p:oleObj>
              </mc:Choice>
              <mc:Fallback>
                <p:oleObj name="文档" r:id="rId3" imgW="1068200" imgH="656304" progId="Word.Document.12">
                  <p:embed/>
                  <p:pic>
                    <p:nvPicPr>
                      <p:cNvPr id="0" name="Picture 3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77098" y="1572289"/>
                        <a:ext cx="1068387" cy="6556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73699219"/>
              </p:ext>
            </p:extLst>
          </p:nvPr>
        </p:nvGraphicFramePr>
        <p:xfrm>
          <a:off x="3802525" y="4167816"/>
          <a:ext cx="1103312" cy="690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717" name="文档" r:id="rId5" imgW="1103122" imgH="691225" progId="Word.Document.12">
                  <p:embed/>
                </p:oleObj>
              </mc:Choice>
              <mc:Fallback>
                <p:oleObj name="文档" r:id="rId5" imgW="1103122" imgH="691225" progId="Word.Document.12">
                  <p:embed/>
                  <p:pic>
                    <p:nvPicPr>
                      <p:cNvPr id="0" name="Picture 3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02525" y="4167816"/>
                        <a:ext cx="1103312" cy="6905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4107199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23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4535292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4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4963385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5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5391478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6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5819571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7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6247664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8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6675757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29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7103850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30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7531943" y="6856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31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8038382" y="6856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32" name="Rectangle 21">
            <a:hlinkClick r:id="rId17" action="ppaction://hlinksldjump"/>
          </p:cNvPr>
          <p:cNvSpPr>
            <a:spLocks noChangeArrowheads="1"/>
          </p:cNvSpPr>
          <p:nvPr/>
        </p:nvSpPr>
        <p:spPr bwMode="auto">
          <a:xfrm>
            <a:off x="8657011" y="6856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33" name="Rectangle 21">
            <a:hlinkClick r:id="rId18" action="ppaction://hlinksldjump"/>
          </p:cNvPr>
          <p:cNvSpPr>
            <a:spLocks noChangeArrowheads="1"/>
          </p:cNvSpPr>
          <p:nvPr/>
        </p:nvSpPr>
        <p:spPr bwMode="auto">
          <a:xfrm>
            <a:off x="9244542" y="6856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4" name="Rectangle 21">
            <a:hlinkClick r:id="rId19" action="ppaction://hlinksldjump"/>
          </p:cNvPr>
          <p:cNvSpPr>
            <a:spLocks noChangeArrowheads="1"/>
          </p:cNvSpPr>
          <p:nvPr/>
        </p:nvSpPr>
        <p:spPr bwMode="auto">
          <a:xfrm>
            <a:off x="9871462" y="6856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5" name="Rectangle 21">
            <a:hlinkClick r:id="rId20" action="ppaction://hlinksldjump"/>
          </p:cNvPr>
          <p:cNvSpPr>
            <a:spLocks noChangeArrowheads="1"/>
          </p:cNvSpPr>
          <p:nvPr/>
        </p:nvSpPr>
        <p:spPr bwMode="auto">
          <a:xfrm>
            <a:off x="10440367" y="6856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sp>
        <p:nvSpPr>
          <p:cNvPr id="36" name="Rectangle 21">
            <a:hlinkClick r:id="rId21" action="ppaction://hlinksldjump"/>
          </p:cNvPr>
          <p:cNvSpPr>
            <a:spLocks noChangeArrowheads="1"/>
          </p:cNvSpPr>
          <p:nvPr/>
        </p:nvSpPr>
        <p:spPr bwMode="auto">
          <a:xfrm>
            <a:off x="10983763" y="6856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37" name="Rectangle 21">
            <a:hlinkClick r:id="rId22" action="ppaction://hlinksldjump"/>
          </p:cNvPr>
          <p:cNvSpPr>
            <a:spLocks noChangeArrowheads="1"/>
          </p:cNvSpPr>
          <p:nvPr/>
        </p:nvSpPr>
        <p:spPr bwMode="auto">
          <a:xfrm>
            <a:off x="11527164" y="6856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7548066" y="4065166"/>
            <a:ext cx="902811" cy="6560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中性</a:t>
            </a:r>
            <a:endParaRPr lang="zh-CN" altLang="zh-CN" sz="2800" b="1" kern="100" dirty="0">
              <a:solidFill>
                <a:srgbClr val="FF0000"/>
              </a:solidFill>
              <a:effectLst/>
              <a:latin typeface="宋体"/>
              <a:cs typeface="Courier New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8462936" y="4086220"/>
            <a:ext cx="3752950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1NaHSO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~1/2 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Ba(OH)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</a:t>
            </a:r>
            <a:endParaRPr lang="zh-CN" altLang="zh-CN" sz="2800" b="1" kern="100" baseline="-25000" dirty="0">
              <a:solidFill>
                <a:srgbClr val="FF0000"/>
              </a:solidFill>
              <a:effectLst/>
              <a:latin typeface="宋体"/>
              <a:cs typeface="Courier New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5951190" y="5219546"/>
            <a:ext cx="5113900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电荷不守恒，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S</a:t>
            </a:r>
            <a:r>
              <a:rPr lang="en-US" altLang="zh-CN" sz="2800" b="1" kern="100" baseline="300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2-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过量，生成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FeS</a:t>
            </a:r>
            <a:endParaRPr lang="zh-CN" altLang="zh-CN" sz="2800" b="1" kern="100" dirty="0">
              <a:solidFill>
                <a:srgbClr val="FF0000"/>
              </a:solidFill>
              <a:effectLst/>
              <a:latin typeface="宋体"/>
              <a:cs typeface="Courier New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766614" y="5343237"/>
            <a:ext cx="508376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32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3S</a:t>
            </a:r>
            <a:r>
              <a:rPr lang="en-US" altLang="zh-CN" sz="3200" b="1" kern="100" baseline="300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3200" b="1" kern="100" baseline="30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zh-CN" sz="32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32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2</a:t>
            </a:r>
            <a:r>
              <a:rPr lang="en-US" altLang="zh-CN" sz="32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Fe</a:t>
            </a:r>
            <a:r>
              <a:rPr lang="en-US" altLang="zh-CN" sz="3200" b="1" kern="100" baseline="300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3200" b="1" kern="100" baseline="300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3200" b="1" kern="100" spc="-8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32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=2FeS</a:t>
            </a:r>
            <a:r>
              <a:rPr lang="zh-CN" altLang="zh-CN" sz="32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32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S</a:t>
            </a:r>
            <a:r>
              <a:rPr lang="en-US" altLang="zh-CN" sz="3200" b="1" kern="100" dirty="0" smtClean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↓</a:t>
            </a:r>
            <a:endParaRPr lang="zh-CN" altLang="zh-CN" sz="3200" b="1" kern="100" dirty="0">
              <a:solidFill>
                <a:srgbClr val="FF0000"/>
              </a:solidFill>
              <a:latin typeface="宋体"/>
              <a:cs typeface="Courier New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3430910" y="2048699"/>
            <a:ext cx="4659674" cy="6610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酸性：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CH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COOH &gt; Al(OH)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3</a:t>
            </a:r>
            <a:endParaRPr lang="zh-CN" altLang="zh-CN" sz="2800" b="1" kern="100" baseline="-25000" dirty="0">
              <a:solidFill>
                <a:srgbClr val="FF0000"/>
              </a:solidFill>
              <a:effectLst/>
              <a:latin typeface="宋体"/>
              <a:cs typeface="Courier New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7198160" y="765498"/>
            <a:ext cx="481222" cy="74251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32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A</a:t>
            </a:r>
            <a:endParaRPr lang="zh-CN" altLang="zh-CN" sz="3200" b="1" kern="100" baseline="-25000" dirty="0">
              <a:solidFill>
                <a:srgbClr val="FF0000"/>
              </a:solidFill>
              <a:effectLst/>
              <a:latin typeface="宋体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89910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40" grpId="0"/>
      <p:bldP spid="38" grpId="0"/>
      <p:bldP spid="4" grpId="0"/>
      <p:bldP spid="41" grpId="0"/>
      <p:bldP spid="4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169132" y="94276"/>
            <a:ext cx="11733225" cy="1860998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今有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种物质：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②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稀硝酸　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③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④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液氨　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⑤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⑥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空气</a:t>
            </a:r>
            <a:r>
              <a:rPr lang="zh-CN" altLang="zh-CN" sz="2800" kern="100" dirty="0">
                <a:latin typeface="宋体"/>
                <a:ea typeface="Times New Roman"/>
                <a:cs typeface="Courier New"/>
              </a:rPr>
              <a:t> 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⑦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NaCl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⑧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CaCO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⑨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NaHCO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3      </a:t>
            </a:r>
            <a:r>
              <a:rPr lang="en-US" altLang="zh-CN" sz="2800" kern="100" dirty="0" smtClean="0">
                <a:latin typeface="宋体"/>
                <a:ea typeface="华文细黑"/>
                <a:cs typeface="Times New Roman"/>
              </a:rPr>
              <a:t>⑩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酒精　</a:t>
            </a:r>
            <a:r>
              <a:rPr lang="zh-CN" altLang="zh-CN" sz="2800" kern="100" dirty="0">
                <a:latin typeface="宋体"/>
                <a:ea typeface="MS Mincho"/>
                <a:cs typeface="MS Mincho"/>
              </a:rPr>
              <a:t>⑪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Al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</a:t>
            </a:r>
            <a:r>
              <a:rPr lang="zh-CN" altLang="zh-CN" sz="2800" kern="100" dirty="0">
                <a:latin typeface="宋体"/>
                <a:ea typeface="MS Mincho"/>
                <a:cs typeface="MS Mincho"/>
              </a:rPr>
              <a:t>⑫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石墨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>
              <a:lnSpc>
                <a:spcPct val="140000"/>
              </a:lnSpc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按照表中提示的信息，把符合左栏条件的物质的序号填入右栏相应的位置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8475087"/>
              </p:ext>
            </p:extLst>
          </p:nvPr>
        </p:nvGraphicFramePr>
        <p:xfrm>
          <a:off x="562165" y="2052990"/>
          <a:ext cx="10698100" cy="4512528"/>
        </p:xfrm>
        <a:graphic>
          <a:graphicData uri="http://schemas.openxmlformats.org/drawingml/2006/table">
            <a:tbl>
              <a:tblPr/>
              <a:tblGrid>
                <a:gridCol w="958300"/>
                <a:gridCol w="7714700"/>
                <a:gridCol w="2025100"/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baseline="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序号</a:t>
                      </a:r>
                      <a:endParaRPr lang="zh-CN" sz="2800" kern="100" baseline="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34650" marR="346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baseline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符合的条件</a:t>
                      </a:r>
                      <a:endParaRPr lang="zh-CN" sz="2800" kern="100" baseline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34650" marR="346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baseline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物质的序号</a:t>
                      </a:r>
                      <a:endParaRPr lang="zh-CN" sz="2800" kern="100" baseline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34650" marR="346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 baseline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(1)</a:t>
                      </a:r>
                      <a:endParaRPr lang="zh-CN" sz="2800" kern="100" baseline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34650" marR="346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baseline="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混合物</a:t>
                      </a:r>
                      <a:endParaRPr lang="zh-CN" sz="2800" kern="100" baseline="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34650" marR="346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 baseline="0" dirty="0">
                          <a:effectLst/>
                          <a:latin typeface="楷体_GB2312"/>
                          <a:ea typeface="华文细黑"/>
                          <a:cs typeface="楷体_GB2312"/>
                        </a:rPr>
                        <a:t> </a:t>
                      </a:r>
                      <a:endParaRPr lang="zh-CN" sz="2800" kern="100" baseline="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34650" marR="346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 baseline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(2)</a:t>
                      </a:r>
                      <a:endParaRPr lang="zh-CN" sz="2800" kern="100" baseline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34650" marR="346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baseline="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电解质，但熔融状态下并不导电</a:t>
                      </a:r>
                      <a:endParaRPr lang="zh-CN" sz="2800" kern="100" baseline="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34650" marR="346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 baseline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 </a:t>
                      </a:r>
                      <a:endParaRPr lang="zh-CN" sz="2800" kern="100" baseline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34650" marR="346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7204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 baseline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(3)</a:t>
                      </a:r>
                      <a:endParaRPr lang="zh-CN" sz="2800" kern="100" baseline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34650" marR="346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baseline="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电解质，熔融状态能导电</a:t>
                      </a:r>
                      <a:endParaRPr lang="zh-CN" sz="2800" kern="100" baseline="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34650" marR="346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 baseline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 </a:t>
                      </a:r>
                      <a:endParaRPr lang="zh-CN" sz="2800" kern="100" baseline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34650" marR="346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 baseline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(4)</a:t>
                      </a:r>
                      <a:endParaRPr lang="zh-CN" sz="2800" kern="100" baseline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34650" marR="346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baseline="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电解质，但难溶于水</a:t>
                      </a:r>
                      <a:endParaRPr lang="zh-CN" sz="2800" kern="100" baseline="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34650" marR="346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 baseline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 </a:t>
                      </a:r>
                      <a:endParaRPr lang="zh-CN" sz="2800" kern="100" baseline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34650" marR="346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 baseline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(5)</a:t>
                      </a:r>
                      <a:endParaRPr lang="zh-CN" sz="2800" kern="100" baseline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34650" marR="346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baseline="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非电解质</a:t>
                      </a:r>
                      <a:endParaRPr lang="zh-CN" sz="2800" kern="100" baseline="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34650" marR="346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 baseline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 </a:t>
                      </a:r>
                      <a:endParaRPr lang="zh-CN" sz="2800" kern="100" baseline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34650" marR="346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 baseline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(6)</a:t>
                      </a:r>
                      <a:endParaRPr lang="zh-CN" sz="2800" kern="100" baseline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34650" marR="346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baseline="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既不是电解质，也不是非电解质，但本身能导电</a:t>
                      </a:r>
                      <a:endParaRPr lang="zh-CN" sz="2800" kern="100" baseline="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34650" marR="346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 baseline="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 </a:t>
                      </a:r>
                      <a:endParaRPr lang="zh-CN" sz="2800" kern="100" baseline="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34650" marR="346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" name="矩形 3"/>
          <p:cNvSpPr/>
          <p:nvPr/>
        </p:nvSpPr>
        <p:spPr>
          <a:xfrm>
            <a:off x="9789332" y="2755097"/>
            <a:ext cx="100540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kern="100" dirty="0" smtClean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②⑥</a:t>
            </a:r>
            <a:endParaRPr lang="zh-CN" altLang="en-US" sz="3200" b="1" dirty="0">
              <a:solidFill>
                <a:srgbClr val="FF0000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9968867" y="3400369"/>
            <a:ext cx="59503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kern="100" dirty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③</a:t>
            </a:r>
            <a:endParaRPr lang="zh-CN" altLang="en-US" sz="3200" b="1" kern="100" dirty="0">
              <a:solidFill>
                <a:srgbClr val="FF0000"/>
              </a:solidFill>
              <a:latin typeface="宋体"/>
              <a:ea typeface="华文细黑"/>
              <a:cs typeface="Times New Roman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9395532" y="4064002"/>
            <a:ext cx="190789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kern="100" dirty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⑦⑧⑨</a:t>
            </a:r>
            <a:r>
              <a:rPr lang="zh-CN" altLang="zh-CN" sz="3200" b="1" kern="100" dirty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⑪</a:t>
            </a:r>
            <a:endParaRPr lang="zh-CN" altLang="en-US" sz="3200" b="1" kern="100" dirty="0">
              <a:solidFill>
                <a:srgbClr val="FF0000"/>
              </a:solidFill>
              <a:latin typeface="宋体"/>
              <a:ea typeface="华文细黑"/>
              <a:cs typeface="Times New Roman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9815040" y="4722221"/>
            <a:ext cx="108715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kern="100" dirty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⑧</a:t>
            </a:r>
            <a:r>
              <a:rPr lang="zh-CN" altLang="zh-CN" sz="3200" b="1" kern="100" dirty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⑪</a:t>
            </a:r>
            <a:endParaRPr lang="zh-CN" altLang="en-US" sz="3200" b="1" kern="100" dirty="0">
              <a:solidFill>
                <a:srgbClr val="FF0000"/>
              </a:solidFill>
              <a:latin typeface="宋体"/>
              <a:ea typeface="华文细黑"/>
              <a:cs typeface="Times New Roman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9609793" y="5333010"/>
            <a:ext cx="141577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kern="100" dirty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④⑤⑩</a:t>
            </a:r>
            <a:endParaRPr lang="zh-CN" altLang="en-US" sz="3200" b="1" kern="100" dirty="0">
              <a:solidFill>
                <a:srgbClr val="FF0000"/>
              </a:solidFill>
              <a:latin typeface="宋体"/>
              <a:ea typeface="华文细黑"/>
              <a:cs typeface="Times New Roman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9754604" y="5995215"/>
            <a:ext cx="108715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kern="100" dirty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①</a:t>
            </a:r>
            <a:r>
              <a:rPr lang="zh-CN" altLang="zh-CN" sz="3200" b="1" kern="100" dirty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⑫</a:t>
            </a:r>
            <a:endParaRPr lang="zh-CN" altLang="en-US" sz="3200" b="1" kern="100" dirty="0">
              <a:solidFill>
                <a:srgbClr val="FF0000"/>
              </a:solidFill>
              <a:latin typeface="宋体"/>
              <a:ea typeface="华文细黑"/>
              <a:cs typeface="Times New Roman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7440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5" grpId="0"/>
      <p:bldP spid="5" grpId="1"/>
      <p:bldP spid="6" grpId="0"/>
      <p:bldP spid="6" grpId="1"/>
      <p:bldP spid="7" grpId="0"/>
      <p:bldP spid="7" grpId="1"/>
      <p:bldP spid="8" grpId="0"/>
      <p:bldP spid="8" grpId="1"/>
      <p:bldP spid="9" grpId="0"/>
      <p:bldP spid="9" grpId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603117" y="1773610"/>
            <a:ext cx="10964697" cy="656846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不能置换出盐溶液中的金属；</a:t>
            </a:r>
            <a:endParaRPr lang="zh-CN" altLang="zh-CN" sz="280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68819312"/>
              </p:ext>
            </p:extLst>
          </p:nvPr>
        </p:nvGraphicFramePr>
        <p:xfrm>
          <a:off x="734928" y="2873666"/>
          <a:ext cx="10093325" cy="996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68" name="文档" r:id="rId3" imgW="10092605" imgH="997548" progId="Word.Document.12">
                  <p:embed/>
                </p:oleObj>
              </mc:Choice>
              <mc:Fallback>
                <p:oleObj name="文档" r:id="rId3" imgW="10092605" imgH="997548" progId="Word.Document.12">
                  <p:embed/>
                  <p:pic>
                    <p:nvPicPr>
                      <p:cNvPr id="0" name="Picture 16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4928" y="2873666"/>
                        <a:ext cx="10093325" cy="9969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矩形 6"/>
          <p:cNvSpPr/>
          <p:nvPr/>
        </p:nvSpPr>
        <p:spPr>
          <a:xfrm>
            <a:off x="633223" y="3726600"/>
            <a:ext cx="7196522" cy="6568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项，应改为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3S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2Fe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spc="-80" dirty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=2FeS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↓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↓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effectLst/>
              <a:latin typeface="宋体"/>
              <a:cs typeface="Courier New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603117" y="4797946"/>
            <a:ext cx="1526380" cy="6568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答案　</a:t>
            </a:r>
            <a:r>
              <a:rPr lang="en-US" altLang="zh-CN" sz="2800" b="1" kern="100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Courier New"/>
              </a:rPr>
              <a:t>A</a:t>
            </a:r>
            <a:endParaRPr lang="zh-CN" altLang="zh-CN" sz="2800" b="1" kern="100" dirty="0">
              <a:solidFill>
                <a:schemeClr val="accent6">
                  <a:lumMod val="75000"/>
                </a:schemeClr>
              </a:solidFill>
              <a:effectLst/>
              <a:latin typeface="宋体"/>
              <a:cs typeface="Courier New"/>
            </a:endParaRPr>
          </a:p>
        </p:txBody>
      </p:sp>
      <p:sp>
        <p:nvSpPr>
          <p:cNvPr id="25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4107199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26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4535292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7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4963385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8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5391478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9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5819571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30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6247664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31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6675757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32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7103850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33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7531943" y="6856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34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8038382" y="6856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35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8657011" y="6856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36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9244542" y="6856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7" name="Rectangle 21">
            <a:hlinkClick r:id="rId17" action="ppaction://hlinksldjump"/>
          </p:cNvPr>
          <p:cNvSpPr>
            <a:spLocks noChangeArrowheads="1"/>
          </p:cNvSpPr>
          <p:nvPr/>
        </p:nvSpPr>
        <p:spPr bwMode="auto">
          <a:xfrm>
            <a:off x="9871462" y="6856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8" name="Rectangle 21">
            <a:hlinkClick r:id="rId18" action="ppaction://hlinksldjump"/>
          </p:cNvPr>
          <p:cNvSpPr>
            <a:spLocks noChangeArrowheads="1"/>
          </p:cNvSpPr>
          <p:nvPr/>
        </p:nvSpPr>
        <p:spPr bwMode="auto">
          <a:xfrm>
            <a:off x="10440367" y="6856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sp>
        <p:nvSpPr>
          <p:cNvPr id="39" name="Rectangle 21">
            <a:hlinkClick r:id="rId19" action="ppaction://hlinksldjump"/>
          </p:cNvPr>
          <p:cNvSpPr>
            <a:spLocks noChangeArrowheads="1"/>
          </p:cNvSpPr>
          <p:nvPr/>
        </p:nvSpPr>
        <p:spPr bwMode="auto">
          <a:xfrm>
            <a:off x="10983763" y="6856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40" name="Rectangle 21">
            <a:hlinkClick r:id="rId20" action="ppaction://hlinksldjump"/>
          </p:cNvPr>
          <p:cNvSpPr>
            <a:spLocks noChangeArrowheads="1"/>
          </p:cNvSpPr>
          <p:nvPr/>
        </p:nvSpPr>
        <p:spPr bwMode="auto">
          <a:xfrm>
            <a:off x="11527164" y="6856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65098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9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71788974"/>
              </p:ext>
            </p:extLst>
          </p:nvPr>
        </p:nvGraphicFramePr>
        <p:xfrm>
          <a:off x="262558" y="1197546"/>
          <a:ext cx="11690350" cy="4791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493" name="文档" r:id="rId3" imgW="11897888" imgH="4843019" progId="Word.Document.12">
                  <p:embed/>
                </p:oleObj>
              </mc:Choice>
              <mc:Fallback>
                <p:oleObj name="文档" r:id="rId3" imgW="11897888" imgH="4843019" progId="Word.Document.12">
                  <p:embed/>
                  <p:pic>
                    <p:nvPicPr>
                      <p:cNvPr id="0" name="Picture 16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2558" y="1197546"/>
                        <a:ext cx="11690350" cy="47910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4107199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21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4535292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2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4963385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3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5391478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4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5819571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5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6247664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6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6675757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27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7103850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28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7531943" y="6856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29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8038382" y="6856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30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8657011" y="6856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31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9244542" y="6856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2" name="Rectangle 21">
            <a:hlinkClick r:id="rId17" action="ppaction://hlinksldjump"/>
          </p:cNvPr>
          <p:cNvSpPr>
            <a:spLocks noChangeArrowheads="1"/>
          </p:cNvSpPr>
          <p:nvPr/>
        </p:nvSpPr>
        <p:spPr bwMode="auto">
          <a:xfrm>
            <a:off x="9871462" y="6856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3" name="Rectangle 21">
            <a:hlinkClick r:id="rId18" action="ppaction://hlinksldjump"/>
          </p:cNvPr>
          <p:cNvSpPr>
            <a:spLocks noChangeArrowheads="1"/>
          </p:cNvSpPr>
          <p:nvPr/>
        </p:nvSpPr>
        <p:spPr bwMode="auto">
          <a:xfrm>
            <a:off x="10440367" y="6856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sp>
        <p:nvSpPr>
          <p:cNvPr id="34" name="Rectangle 21">
            <a:hlinkClick r:id="rId19" action="ppaction://hlinksldjump"/>
          </p:cNvPr>
          <p:cNvSpPr>
            <a:spLocks noChangeArrowheads="1"/>
          </p:cNvSpPr>
          <p:nvPr/>
        </p:nvSpPr>
        <p:spPr bwMode="auto">
          <a:xfrm>
            <a:off x="10983763" y="6856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35" name="Rectangle 21">
            <a:hlinkClick r:id="rId20" action="ppaction://hlinksldjump"/>
          </p:cNvPr>
          <p:cNvSpPr>
            <a:spLocks noChangeArrowheads="1"/>
          </p:cNvSpPr>
          <p:nvPr/>
        </p:nvSpPr>
        <p:spPr bwMode="auto">
          <a:xfrm>
            <a:off x="11527164" y="6856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6491623" y="2460229"/>
            <a:ext cx="55082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HCO</a:t>
            </a:r>
            <a:r>
              <a:rPr lang="en-US" altLang="zh-CN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b="1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zh-CN" altLang="zh-CN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＋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</a:t>
            </a:r>
            <a:r>
              <a:rPr lang="en-US" altLang="zh-CN" b="1" baseline="30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zh-CN" b="1" baseline="30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＋</a:t>
            </a:r>
            <a:r>
              <a:rPr lang="zh-CN" altLang="zh-C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＋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OH</a:t>
            </a:r>
            <a:r>
              <a:rPr lang="zh-CN" altLang="zh-CN" b="1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－</a:t>
            </a:r>
            <a:r>
              <a:rPr lang="en-US" altLang="zh-CN" b="1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== CaCO</a:t>
            </a:r>
            <a:r>
              <a:rPr lang="en-US" altLang="zh-CN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↓</a:t>
            </a:r>
            <a:r>
              <a:rPr lang="zh-CN" altLang="zh-C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＋</a:t>
            </a:r>
            <a:r>
              <a:rPr lang="en-US" altLang="zh-CN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CN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endParaRPr lang="zh-CN" altLang="zh-CN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8471470" y="1452117"/>
            <a:ext cx="28232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NaHCO</a:t>
            </a:r>
            <a:r>
              <a:rPr lang="en-US" altLang="zh-CN" sz="28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zh-CN" altLang="en-US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系数为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CN" altLang="zh-CN" sz="28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6422070" y="3027884"/>
            <a:ext cx="570060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还要再加上</a:t>
            </a:r>
            <a:r>
              <a:rPr lang="en-US" altLang="zh-CN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HCO</a:t>
            </a:r>
            <a:r>
              <a:rPr lang="en-US" altLang="zh-CN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b="1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zh-CN" altLang="zh-CN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＋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OH</a:t>
            </a:r>
            <a:r>
              <a:rPr lang="zh-CN" altLang="zh-CN" b="1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－</a:t>
            </a:r>
            <a:r>
              <a:rPr lang="en-US" altLang="zh-CN" b="1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== CO</a:t>
            </a:r>
            <a:r>
              <a:rPr lang="en-US" altLang="zh-CN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b="1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2-</a:t>
            </a:r>
            <a:r>
              <a:rPr lang="zh-CN" altLang="zh-CN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＋</a:t>
            </a:r>
            <a:r>
              <a:rPr lang="en-US" altLang="zh-CN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CN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endParaRPr lang="zh-CN" altLang="zh-CN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7823398" y="5628581"/>
            <a:ext cx="198804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电荷不守恒</a:t>
            </a:r>
            <a:endParaRPr lang="zh-CN" altLang="zh-CN" sz="28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1814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7" grpId="0"/>
      <p:bldP spid="38" grpId="0"/>
      <p:bldP spid="40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79340370"/>
              </p:ext>
            </p:extLst>
          </p:nvPr>
        </p:nvGraphicFramePr>
        <p:xfrm>
          <a:off x="728579" y="1845618"/>
          <a:ext cx="9974263" cy="938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780" name="文档" r:id="rId3" imgW="9999738" imgH="936547" progId="Word.Document.12">
                  <p:embed/>
                </p:oleObj>
              </mc:Choice>
              <mc:Fallback>
                <p:oleObj name="文档" r:id="rId3" imgW="9999738" imgH="936547" progId="Word.Document.12">
                  <p:embed/>
                  <p:pic>
                    <p:nvPicPr>
                      <p:cNvPr id="0" name="Picture 3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8579" y="1845618"/>
                        <a:ext cx="9974263" cy="9382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对象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31503445"/>
              </p:ext>
            </p:extLst>
          </p:nvPr>
        </p:nvGraphicFramePr>
        <p:xfrm>
          <a:off x="748160" y="2709714"/>
          <a:ext cx="10220325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781" name="文档" r:id="rId5" imgW="10352045" imgH="931213" progId="Word.Document.12">
                  <p:embed/>
                </p:oleObj>
              </mc:Choice>
              <mc:Fallback>
                <p:oleObj name="文档" r:id="rId5" imgW="10352045" imgH="931213" progId="Word.Document.12">
                  <p:embed/>
                  <p:pic>
                    <p:nvPicPr>
                      <p:cNvPr id="0" name="Picture 3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8160" y="2709714"/>
                        <a:ext cx="10220325" cy="914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矩形 4"/>
          <p:cNvSpPr/>
          <p:nvPr/>
        </p:nvSpPr>
        <p:spPr>
          <a:xfrm>
            <a:off x="650453" y="3596960"/>
            <a:ext cx="6092825" cy="1815882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20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项，电荷不守恒、原子不守恒。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20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答案　</a:t>
            </a:r>
            <a:r>
              <a:rPr lang="en-US" altLang="zh-CN" sz="2800" b="1" kern="100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Courier New"/>
              </a:rPr>
              <a:t>C</a:t>
            </a:r>
            <a:endParaRPr lang="zh-CN" altLang="zh-CN" sz="2800" b="1" kern="100" dirty="0">
              <a:solidFill>
                <a:schemeClr val="accent6">
                  <a:lumMod val="75000"/>
                </a:schemeClr>
              </a:solidFill>
              <a:effectLst/>
              <a:latin typeface="宋体"/>
              <a:cs typeface="Courier New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4107199" y="68568"/>
            <a:ext cx="7895556" cy="575867"/>
            <a:chOff x="4107199" y="68568"/>
            <a:chExt cx="7895556" cy="575867"/>
          </a:xfrm>
        </p:grpSpPr>
        <p:sp>
          <p:nvSpPr>
            <p:cNvPr id="23" name="Rectangle 21">
              <a:hlinkClick r:id="rId7" action="ppaction://hlinksldjump"/>
            </p:cNvPr>
            <p:cNvSpPr>
              <a:spLocks noChangeArrowheads="1"/>
            </p:cNvSpPr>
            <p:nvPr/>
          </p:nvSpPr>
          <p:spPr bwMode="auto">
            <a:xfrm>
              <a:off x="4107199" y="68568"/>
              <a:ext cx="360288" cy="5758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21898" tIns="60948" rIns="121898" bIns="60948" anchor="ctr"/>
            <a:lstStyle/>
            <a:p>
              <a:pPr algn="ctr" defTabSz="914400"/>
              <a:r>
                <a:rPr lang="en-US" altLang="zh-CN" sz="2000" dirty="0">
                  <a:effectLst>
                    <a:reflection blurRad="6350" stA="55000" endA="300" endPos="45500" dir="5400000" sy="-100000" algn="bl" rotWithShape="0"/>
                  </a:effectLst>
                  <a:latin typeface="Broadway" pitchFamily="82" charset="0"/>
                  <a:ea typeface="楷体" pitchFamily="49" charset="-122"/>
                  <a:cs typeface="经典繁仿黑" pitchFamily="49" charset="-122"/>
                </a:rPr>
                <a:t>1</a:t>
              </a:r>
            </a:p>
          </p:txBody>
        </p:sp>
        <p:sp>
          <p:nvSpPr>
            <p:cNvPr id="24" name="Rectangle 21">
              <a:hlinkClick r:id="rId8" action="ppaction://hlinksldjump"/>
            </p:cNvPr>
            <p:cNvSpPr>
              <a:spLocks noChangeArrowheads="1"/>
            </p:cNvSpPr>
            <p:nvPr/>
          </p:nvSpPr>
          <p:spPr bwMode="auto">
            <a:xfrm>
              <a:off x="4535292" y="68568"/>
              <a:ext cx="360288" cy="5758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21898" tIns="60948" rIns="121898" bIns="60948" anchor="ctr"/>
            <a:lstStyle/>
            <a:p>
              <a:pPr algn="ctr" defTabSz="914400"/>
              <a:r>
                <a:rPr lang="en-US" altLang="zh-CN" sz="2000" dirty="0">
                  <a:effectLst>
                    <a:reflection blurRad="6350" stA="55000" endA="300" endPos="45500" dir="5400000" sy="-100000" algn="bl" rotWithShape="0"/>
                  </a:effectLst>
                  <a:latin typeface="Broadway" pitchFamily="82" charset="0"/>
                  <a:ea typeface="楷体" pitchFamily="49" charset="-122"/>
                  <a:cs typeface="经典繁仿黑" pitchFamily="49" charset="-122"/>
                </a:rPr>
                <a:t>2</a:t>
              </a:r>
            </a:p>
          </p:txBody>
        </p:sp>
        <p:sp>
          <p:nvSpPr>
            <p:cNvPr id="25" name="Rectangle 21">
              <a:hlinkClick r:id="rId9" action="ppaction://hlinksldjump"/>
            </p:cNvPr>
            <p:cNvSpPr>
              <a:spLocks noChangeArrowheads="1"/>
            </p:cNvSpPr>
            <p:nvPr/>
          </p:nvSpPr>
          <p:spPr bwMode="auto">
            <a:xfrm>
              <a:off x="4963385" y="68568"/>
              <a:ext cx="360288" cy="5758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21898" tIns="60948" rIns="121898" bIns="60948" anchor="ctr"/>
            <a:lstStyle/>
            <a:p>
              <a:pPr algn="ctr" defTabSz="914400"/>
              <a:r>
                <a:rPr lang="en-US" altLang="zh-CN" sz="2000" dirty="0">
                  <a:effectLst>
                    <a:reflection blurRad="6350" stA="55000" endA="300" endPos="45500" dir="5400000" sy="-100000" algn="bl" rotWithShape="0"/>
                  </a:effectLst>
                  <a:latin typeface="Broadway" pitchFamily="82" charset="0"/>
                  <a:ea typeface="楷体" pitchFamily="49" charset="-122"/>
                  <a:cs typeface="经典繁仿黑" pitchFamily="49" charset="-122"/>
                </a:rPr>
                <a:t>3</a:t>
              </a:r>
            </a:p>
          </p:txBody>
        </p:sp>
        <p:sp>
          <p:nvSpPr>
            <p:cNvPr id="26" name="Rectangle 21">
              <a:hlinkClick r:id="rId10" action="ppaction://hlinksldjump"/>
            </p:cNvPr>
            <p:cNvSpPr>
              <a:spLocks noChangeArrowheads="1"/>
            </p:cNvSpPr>
            <p:nvPr/>
          </p:nvSpPr>
          <p:spPr bwMode="auto">
            <a:xfrm>
              <a:off x="5391478" y="68568"/>
              <a:ext cx="360288" cy="5758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21898" tIns="60948" rIns="121898" bIns="60948" anchor="ctr"/>
            <a:lstStyle/>
            <a:p>
              <a:pPr algn="ctr" defTabSz="914400"/>
              <a:r>
                <a:rPr lang="en-US" altLang="zh-CN" sz="2000" dirty="0">
                  <a:effectLst>
                    <a:reflection blurRad="6350" stA="55000" endA="300" endPos="45500" dir="5400000" sy="-100000" algn="bl" rotWithShape="0"/>
                  </a:effectLst>
                  <a:latin typeface="Broadway" pitchFamily="82" charset="0"/>
                  <a:ea typeface="楷体" pitchFamily="49" charset="-122"/>
                  <a:cs typeface="经典繁仿黑" pitchFamily="49" charset="-122"/>
                </a:rPr>
                <a:t>4</a:t>
              </a:r>
            </a:p>
          </p:txBody>
        </p:sp>
        <p:sp>
          <p:nvSpPr>
            <p:cNvPr id="27" name="Rectangle 21">
              <a:hlinkClick r:id="rId11" action="ppaction://hlinksldjump"/>
            </p:cNvPr>
            <p:cNvSpPr>
              <a:spLocks noChangeArrowheads="1"/>
            </p:cNvSpPr>
            <p:nvPr/>
          </p:nvSpPr>
          <p:spPr bwMode="auto">
            <a:xfrm>
              <a:off x="5819571" y="68568"/>
              <a:ext cx="360288" cy="5758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21898" tIns="60948" rIns="121898" bIns="60948" anchor="ctr"/>
            <a:lstStyle/>
            <a:p>
              <a:pPr algn="ctr" defTabSz="914400"/>
              <a:r>
                <a:rPr lang="en-US" altLang="zh-CN" sz="2000" dirty="0">
                  <a:effectLst>
                    <a:reflection blurRad="6350" stA="55000" endA="300" endPos="45500" dir="5400000" sy="-100000" algn="bl" rotWithShape="0"/>
                  </a:effectLst>
                  <a:latin typeface="Broadway" pitchFamily="82" charset="0"/>
                  <a:ea typeface="楷体" pitchFamily="49" charset="-122"/>
                  <a:cs typeface="经典繁仿黑" pitchFamily="49" charset="-122"/>
                </a:rPr>
                <a:t>5</a:t>
              </a:r>
            </a:p>
          </p:txBody>
        </p:sp>
        <p:sp>
          <p:nvSpPr>
            <p:cNvPr id="28" name="Rectangle 21">
              <a:hlinkClick r:id="rId12" action="ppaction://hlinksldjump"/>
            </p:cNvPr>
            <p:cNvSpPr>
              <a:spLocks noChangeArrowheads="1"/>
            </p:cNvSpPr>
            <p:nvPr/>
          </p:nvSpPr>
          <p:spPr bwMode="auto">
            <a:xfrm>
              <a:off x="6247664" y="68568"/>
              <a:ext cx="360288" cy="5758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21898" tIns="60948" rIns="121898" bIns="60948" anchor="ctr"/>
            <a:lstStyle/>
            <a:p>
              <a:pPr algn="ctr" defTabSz="914400"/>
              <a:r>
                <a:rPr lang="en-US" altLang="zh-CN" sz="2000" dirty="0">
                  <a:effectLst>
                    <a:reflection blurRad="6350" stA="55000" endA="300" endPos="45500" dir="5400000" sy="-100000" algn="bl" rotWithShape="0"/>
                  </a:effectLst>
                  <a:latin typeface="Broadway" pitchFamily="82" charset="0"/>
                  <a:ea typeface="楷体" pitchFamily="49" charset="-122"/>
                  <a:cs typeface="经典繁仿黑" pitchFamily="49" charset="-122"/>
                </a:rPr>
                <a:t>6</a:t>
              </a:r>
            </a:p>
          </p:txBody>
        </p:sp>
        <p:sp>
          <p:nvSpPr>
            <p:cNvPr id="29" name="Rectangle 21">
              <a:hlinkClick r:id="rId13" action="ppaction://hlinksldjump"/>
            </p:cNvPr>
            <p:cNvSpPr>
              <a:spLocks noChangeArrowheads="1"/>
            </p:cNvSpPr>
            <p:nvPr/>
          </p:nvSpPr>
          <p:spPr bwMode="auto">
            <a:xfrm>
              <a:off x="6675757" y="68568"/>
              <a:ext cx="360288" cy="5758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21898" tIns="60948" rIns="121898" bIns="60948" anchor="ctr"/>
            <a:lstStyle/>
            <a:p>
              <a:pPr algn="ctr" defTabSz="914400"/>
              <a:r>
                <a:rPr lang="en-US" altLang="zh-CN" sz="2000" dirty="0">
                  <a:solidFill>
                    <a:srgbClr val="0000FF"/>
                  </a:solidFill>
                  <a:effectLst>
                    <a:reflection blurRad="6350" stA="55000" endA="300" endPos="45500" dir="5400000" sy="-100000" algn="bl" rotWithShape="0"/>
                  </a:effectLst>
                  <a:latin typeface="Broadway" pitchFamily="82" charset="0"/>
                  <a:ea typeface="楷体" pitchFamily="49" charset="-122"/>
                  <a:cs typeface="经典繁仿黑" pitchFamily="49" charset="-122"/>
                </a:rPr>
                <a:t>7</a:t>
              </a:r>
            </a:p>
          </p:txBody>
        </p:sp>
        <p:sp>
          <p:nvSpPr>
            <p:cNvPr id="30" name="Rectangle 21">
              <a:hlinkClick r:id="rId14" action="ppaction://hlinksldjump"/>
            </p:cNvPr>
            <p:cNvSpPr>
              <a:spLocks noChangeArrowheads="1"/>
            </p:cNvSpPr>
            <p:nvPr/>
          </p:nvSpPr>
          <p:spPr bwMode="auto">
            <a:xfrm>
              <a:off x="7103850" y="68568"/>
              <a:ext cx="360288" cy="5758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21898" tIns="60948" rIns="121898" bIns="60948" anchor="ctr"/>
            <a:lstStyle/>
            <a:p>
              <a:pPr algn="ctr" defTabSz="914400"/>
              <a:r>
                <a:rPr lang="en-US" altLang="zh-CN" sz="2000" dirty="0">
                  <a:effectLst>
                    <a:reflection blurRad="6350" stA="55000" endA="300" endPos="45500" dir="5400000" sy="-100000" algn="bl" rotWithShape="0"/>
                  </a:effectLst>
                  <a:latin typeface="Broadway" pitchFamily="82" charset="0"/>
                  <a:ea typeface="楷体" pitchFamily="49" charset="-122"/>
                  <a:cs typeface="经典繁仿黑" pitchFamily="49" charset="-122"/>
                </a:rPr>
                <a:t>8</a:t>
              </a:r>
            </a:p>
          </p:txBody>
        </p:sp>
        <p:sp>
          <p:nvSpPr>
            <p:cNvPr id="31" name="Rectangle 21">
              <a:hlinkClick r:id="rId15" action="ppaction://hlinksldjump"/>
            </p:cNvPr>
            <p:cNvSpPr>
              <a:spLocks noChangeArrowheads="1"/>
            </p:cNvSpPr>
            <p:nvPr/>
          </p:nvSpPr>
          <p:spPr bwMode="auto">
            <a:xfrm>
              <a:off x="7531943" y="68568"/>
              <a:ext cx="438634" cy="5758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21898" tIns="60948" rIns="121898" bIns="60948" anchor="ctr"/>
            <a:lstStyle/>
            <a:p>
              <a:pPr algn="ctr" defTabSz="914400"/>
              <a:r>
                <a:rPr lang="en-US" altLang="zh-CN" sz="2000" dirty="0">
                  <a:effectLst>
                    <a:reflection blurRad="6350" stA="55000" endA="300" endPos="45500" dir="5400000" sy="-100000" algn="bl" rotWithShape="0"/>
                  </a:effectLst>
                  <a:latin typeface="Broadway" pitchFamily="82" charset="0"/>
                  <a:ea typeface="楷体" pitchFamily="49" charset="-122"/>
                  <a:cs typeface="经典繁仿黑" pitchFamily="49" charset="-122"/>
                </a:rPr>
                <a:t>9</a:t>
              </a:r>
            </a:p>
          </p:txBody>
        </p:sp>
        <p:sp>
          <p:nvSpPr>
            <p:cNvPr id="32" name="Rectangle 21">
              <a:hlinkClick r:id="rId16" action="ppaction://hlinksldjump"/>
            </p:cNvPr>
            <p:cNvSpPr>
              <a:spLocks noChangeArrowheads="1"/>
            </p:cNvSpPr>
            <p:nvPr/>
          </p:nvSpPr>
          <p:spPr bwMode="auto">
            <a:xfrm>
              <a:off x="8038382" y="68568"/>
              <a:ext cx="550824" cy="5758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21898" tIns="60948" rIns="121898" bIns="60948" anchor="ctr"/>
            <a:lstStyle/>
            <a:p>
              <a:pPr algn="ctr" defTabSz="914400"/>
              <a:r>
                <a:rPr lang="en-US" altLang="zh-CN" sz="2000" dirty="0">
                  <a:effectLst>
                    <a:reflection blurRad="6350" stA="55000" endA="300" endPos="45500" dir="5400000" sy="-100000" algn="bl" rotWithShape="0"/>
                  </a:effectLst>
                  <a:latin typeface="Broadway" pitchFamily="82" charset="0"/>
                  <a:ea typeface="楷体" pitchFamily="49" charset="-122"/>
                  <a:cs typeface="经典繁仿黑" pitchFamily="49" charset="-122"/>
                </a:rPr>
                <a:t>10</a:t>
              </a:r>
            </a:p>
          </p:txBody>
        </p:sp>
        <p:sp>
          <p:nvSpPr>
            <p:cNvPr id="33" name="Rectangle 21">
              <a:hlinkClick r:id="rId17" action="ppaction://hlinksldjump"/>
            </p:cNvPr>
            <p:cNvSpPr>
              <a:spLocks noChangeArrowheads="1"/>
            </p:cNvSpPr>
            <p:nvPr/>
          </p:nvSpPr>
          <p:spPr bwMode="auto">
            <a:xfrm>
              <a:off x="8657011" y="68568"/>
              <a:ext cx="519726" cy="5758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21898" tIns="60948" rIns="121898" bIns="60948" anchor="ctr"/>
            <a:lstStyle/>
            <a:p>
              <a:pPr algn="ctr" defTabSz="914400"/>
              <a:r>
                <a:rPr lang="en-US" altLang="zh-CN" sz="2000" dirty="0">
                  <a:effectLst>
                    <a:reflection blurRad="6350" stA="55000" endA="300" endPos="45500" dir="5400000" sy="-100000" algn="bl" rotWithShape="0"/>
                  </a:effectLst>
                  <a:latin typeface="Broadway" pitchFamily="82" charset="0"/>
                  <a:ea typeface="楷体" pitchFamily="49" charset="-122"/>
                  <a:cs typeface="经典繁仿黑" pitchFamily="49" charset="-122"/>
                </a:rPr>
                <a:t>11</a:t>
              </a:r>
            </a:p>
          </p:txBody>
        </p:sp>
        <p:sp>
          <p:nvSpPr>
            <p:cNvPr id="34" name="Rectangle 21">
              <a:hlinkClick r:id="rId18" action="ppaction://hlinksldjump"/>
            </p:cNvPr>
            <p:cNvSpPr>
              <a:spLocks noChangeArrowheads="1"/>
            </p:cNvSpPr>
            <p:nvPr/>
          </p:nvSpPr>
          <p:spPr bwMode="auto">
            <a:xfrm>
              <a:off x="9244542" y="68568"/>
              <a:ext cx="559115" cy="5758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21898" tIns="60948" rIns="121898" bIns="60948" anchor="ctr"/>
            <a:lstStyle/>
            <a:p>
              <a:pPr algn="ctr" defTabSz="914400"/>
              <a:r>
                <a:rPr lang="en-US" altLang="zh-CN" sz="2000" dirty="0">
                  <a:effectLst>
                    <a:reflection blurRad="6350" stA="55000" endA="300" endPos="45500" dir="5400000" sy="-100000" algn="bl" rotWithShape="0"/>
                  </a:effectLst>
                  <a:latin typeface="Broadway" pitchFamily="82" charset="0"/>
                  <a:ea typeface="楷体" pitchFamily="49" charset="-122"/>
                  <a:cs typeface="经典繁仿黑" pitchFamily="49" charset="-122"/>
                </a:rPr>
                <a:t>12</a:t>
              </a:r>
            </a:p>
          </p:txBody>
        </p:sp>
        <p:sp>
          <p:nvSpPr>
            <p:cNvPr id="35" name="Rectangle 21">
              <a:hlinkClick r:id="rId19" action="ppaction://hlinksldjump"/>
            </p:cNvPr>
            <p:cNvSpPr>
              <a:spLocks noChangeArrowheads="1"/>
            </p:cNvSpPr>
            <p:nvPr/>
          </p:nvSpPr>
          <p:spPr bwMode="auto">
            <a:xfrm>
              <a:off x="9871462" y="68568"/>
              <a:ext cx="501100" cy="5758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21898" tIns="60948" rIns="121898" bIns="60948" anchor="ctr"/>
            <a:lstStyle/>
            <a:p>
              <a:pPr algn="ctr" defTabSz="914400"/>
              <a:r>
                <a:rPr lang="en-US" altLang="zh-CN" sz="2000" dirty="0">
                  <a:effectLst>
                    <a:reflection blurRad="6350" stA="55000" endA="300" endPos="45500" dir="5400000" sy="-100000" algn="bl" rotWithShape="0"/>
                  </a:effectLst>
                  <a:latin typeface="Broadway" pitchFamily="82" charset="0"/>
                  <a:ea typeface="楷体" pitchFamily="49" charset="-122"/>
                  <a:cs typeface="经典繁仿黑" pitchFamily="49" charset="-122"/>
                </a:rPr>
                <a:t>13</a:t>
              </a:r>
            </a:p>
          </p:txBody>
        </p:sp>
        <p:sp>
          <p:nvSpPr>
            <p:cNvPr id="36" name="Rectangle 21">
              <a:hlinkClick r:id="rId20" action="ppaction://hlinksldjump"/>
            </p:cNvPr>
            <p:cNvSpPr>
              <a:spLocks noChangeArrowheads="1"/>
            </p:cNvSpPr>
            <p:nvPr/>
          </p:nvSpPr>
          <p:spPr bwMode="auto">
            <a:xfrm>
              <a:off x="10440367" y="68568"/>
              <a:ext cx="475591" cy="5758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21898" tIns="60948" rIns="121898" bIns="60948" anchor="ctr"/>
            <a:lstStyle/>
            <a:p>
              <a:pPr algn="ctr" defTabSz="914400"/>
              <a:r>
                <a:rPr lang="en-US" altLang="zh-CN" sz="2000" dirty="0">
                  <a:effectLst>
                    <a:reflection blurRad="6350" stA="55000" endA="300" endPos="45500" dir="5400000" sy="-100000" algn="bl" rotWithShape="0"/>
                  </a:effectLst>
                  <a:latin typeface="Broadway" pitchFamily="82" charset="0"/>
                  <a:ea typeface="楷体" pitchFamily="49" charset="-122"/>
                  <a:cs typeface="经典繁仿黑" pitchFamily="49" charset="-122"/>
                </a:rPr>
                <a:t>14</a:t>
              </a:r>
            </a:p>
          </p:txBody>
        </p:sp>
        <p:sp>
          <p:nvSpPr>
            <p:cNvPr id="37" name="Rectangle 21">
              <a:hlinkClick r:id="rId21" action="ppaction://hlinksldjump"/>
            </p:cNvPr>
            <p:cNvSpPr>
              <a:spLocks noChangeArrowheads="1"/>
            </p:cNvSpPr>
            <p:nvPr/>
          </p:nvSpPr>
          <p:spPr bwMode="auto">
            <a:xfrm>
              <a:off x="10983763" y="68568"/>
              <a:ext cx="475591" cy="5758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21898" tIns="60948" rIns="121898" bIns="60948" anchor="ctr"/>
            <a:lstStyle/>
            <a:p>
              <a:pPr algn="ctr" defTabSz="914400"/>
              <a:r>
                <a:rPr lang="en-US" altLang="zh-CN" sz="2000" dirty="0" smtClean="0">
                  <a:effectLst>
                    <a:reflection blurRad="6350" stA="55000" endA="300" endPos="45500" dir="5400000" sy="-100000" algn="bl" rotWithShape="0"/>
                  </a:effectLst>
                  <a:latin typeface="Broadway" pitchFamily="82" charset="0"/>
                  <a:ea typeface="楷体" pitchFamily="49" charset="-122"/>
                  <a:cs typeface="经典繁仿黑" pitchFamily="49" charset="-122"/>
                </a:rPr>
                <a:t>15</a:t>
              </a:r>
              <a:endPara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endParaRPr>
            </a:p>
          </p:txBody>
        </p:sp>
        <p:sp>
          <p:nvSpPr>
            <p:cNvPr id="38" name="Rectangle 21">
              <a:hlinkClick r:id="rId22" action="ppaction://hlinksldjump"/>
            </p:cNvPr>
            <p:cNvSpPr>
              <a:spLocks noChangeArrowheads="1"/>
            </p:cNvSpPr>
            <p:nvPr/>
          </p:nvSpPr>
          <p:spPr bwMode="auto">
            <a:xfrm>
              <a:off x="11527164" y="68568"/>
              <a:ext cx="475591" cy="5758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21898" tIns="60948" rIns="121898" bIns="60948" anchor="ctr"/>
            <a:lstStyle/>
            <a:p>
              <a:pPr algn="ctr" defTabSz="914400"/>
              <a:r>
                <a:rPr lang="en-US" altLang="zh-CN" sz="2000" dirty="0" smtClean="0">
                  <a:effectLst>
                    <a:reflection blurRad="6350" stA="55000" endA="300" endPos="45500" dir="5400000" sy="-100000" algn="bl" rotWithShape="0"/>
                  </a:effectLst>
                  <a:latin typeface="Broadway" pitchFamily="82" charset="0"/>
                  <a:ea typeface="楷体" pitchFamily="49" charset="-122"/>
                  <a:cs typeface="经典繁仿黑" pitchFamily="49" charset="-122"/>
                </a:rPr>
                <a:t>16</a:t>
              </a:r>
              <a:endPara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55379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70001815"/>
              </p:ext>
            </p:extLst>
          </p:nvPr>
        </p:nvGraphicFramePr>
        <p:xfrm>
          <a:off x="241300" y="1117600"/>
          <a:ext cx="11785600" cy="3340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080" name="文档" r:id="rId3" imgW="11845582" imgH="3335775" progId="Word.Document.12">
                  <p:embed/>
                </p:oleObj>
              </mc:Choice>
              <mc:Fallback>
                <p:oleObj name="文档" r:id="rId3" imgW="11845582" imgH="3335775" progId="Word.Document.12">
                  <p:embed/>
                  <p:pic>
                    <p:nvPicPr>
                      <p:cNvPr id="0" name="Picture 49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1300" y="1117600"/>
                        <a:ext cx="11785600" cy="33401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矩形 8"/>
          <p:cNvSpPr/>
          <p:nvPr/>
        </p:nvSpPr>
        <p:spPr>
          <a:xfrm>
            <a:off x="216593" y="4293890"/>
            <a:ext cx="11755638" cy="2332946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　</a:t>
            </a:r>
            <a:r>
              <a:rPr lang="en-US" altLang="zh-CN" sz="2800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项，应生成</a:t>
            </a:r>
            <a:r>
              <a:rPr lang="en-US" altLang="zh-CN" sz="2800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Fe</a:t>
            </a:r>
            <a:r>
              <a:rPr lang="en-US" altLang="zh-CN" sz="2800" kern="100" baseline="300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；</a:t>
            </a:r>
            <a:endParaRPr lang="zh-CN" altLang="zh-CN" sz="2800" kern="100" dirty="0">
              <a:solidFill>
                <a:srgbClr val="FF0000"/>
              </a:solidFill>
              <a:latin typeface="宋体"/>
              <a:cs typeface="Courier New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en-US" altLang="zh-CN" sz="2800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项，应改为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Mg</a:t>
            </a:r>
            <a:r>
              <a:rPr lang="en-US" altLang="zh-CN" sz="2800" b="1" kern="100" baseline="300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b="1" kern="100" baseline="30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       </a:t>
            </a:r>
            <a:r>
              <a:rPr lang="zh-CN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2Ca</a:t>
            </a:r>
            <a:r>
              <a:rPr lang="en-US" altLang="zh-CN" sz="2800" b="1" kern="100" baseline="300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b="1" kern="100" baseline="300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4OH</a:t>
            </a:r>
            <a:r>
              <a:rPr lang="zh-CN" altLang="zh-CN" sz="2800" b="1" kern="100" baseline="300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b="1" kern="100" spc="-8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=Mg(OH)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b="1" kern="100" dirty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↓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2CaCO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b="1" kern="100" dirty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↓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2H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O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；</a:t>
            </a:r>
            <a:endParaRPr lang="zh-CN" altLang="zh-CN" sz="2800" b="1" kern="100" dirty="0">
              <a:solidFill>
                <a:srgbClr val="FF0000"/>
              </a:solidFill>
              <a:latin typeface="宋体"/>
              <a:cs typeface="Courier New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项，应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生成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     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13356406"/>
              </p:ext>
            </p:extLst>
          </p:nvPr>
        </p:nvGraphicFramePr>
        <p:xfrm>
          <a:off x="3481710" y="4920754"/>
          <a:ext cx="1584325" cy="655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081" name="文档" r:id="rId5" imgW="1583854" imgH="654464" progId="Word.Document.12">
                  <p:embed/>
                </p:oleObj>
              </mc:Choice>
              <mc:Fallback>
                <p:oleObj name="文档" r:id="rId5" imgW="1583854" imgH="654464" progId="Word.Document.12">
                  <p:embed/>
                  <p:pic>
                    <p:nvPicPr>
                      <p:cNvPr id="0" name="Picture 49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81710" y="4920754"/>
                        <a:ext cx="1584325" cy="6556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对象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19038709"/>
              </p:ext>
            </p:extLst>
          </p:nvPr>
        </p:nvGraphicFramePr>
        <p:xfrm>
          <a:off x="2434373" y="6014516"/>
          <a:ext cx="1584325" cy="655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082" name="文档" r:id="rId7" imgW="1583854" imgH="653026" progId="Word.Document.12">
                  <p:embed/>
                </p:oleObj>
              </mc:Choice>
              <mc:Fallback>
                <p:oleObj name="文档" r:id="rId7" imgW="1583854" imgH="653026" progId="Word.Document.12">
                  <p:embed/>
                  <p:pic>
                    <p:nvPicPr>
                      <p:cNvPr id="0" name="Picture 49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34373" y="6014516"/>
                        <a:ext cx="1584325" cy="6556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矩形 10"/>
          <p:cNvSpPr/>
          <p:nvPr/>
        </p:nvSpPr>
        <p:spPr>
          <a:xfrm>
            <a:off x="6383238" y="981522"/>
            <a:ext cx="52610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B</a:t>
            </a:r>
            <a:endParaRPr lang="zh-CN" altLang="zh-CN" sz="4000" b="1" kern="100" dirty="0">
              <a:solidFill>
                <a:srgbClr val="FF0000"/>
              </a:solidFill>
              <a:latin typeface="Times New Roman"/>
              <a:ea typeface="华文细黑"/>
              <a:cs typeface="Courier New"/>
            </a:endParaRPr>
          </a:p>
        </p:txBody>
      </p:sp>
      <p:sp>
        <p:nvSpPr>
          <p:cNvPr id="28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4107199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29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4535292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30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4963385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31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5391478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32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5819571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33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6247664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34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6675757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35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7103850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36" name="Rectangle 21">
            <a:hlinkClick r:id="rId17" action="ppaction://hlinksldjump"/>
          </p:cNvPr>
          <p:cNvSpPr>
            <a:spLocks noChangeArrowheads="1"/>
          </p:cNvSpPr>
          <p:nvPr/>
        </p:nvSpPr>
        <p:spPr bwMode="auto">
          <a:xfrm>
            <a:off x="7531943" y="6856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37" name="Rectangle 21">
            <a:hlinkClick r:id="rId18" action="ppaction://hlinksldjump"/>
          </p:cNvPr>
          <p:cNvSpPr>
            <a:spLocks noChangeArrowheads="1"/>
          </p:cNvSpPr>
          <p:nvPr/>
        </p:nvSpPr>
        <p:spPr bwMode="auto">
          <a:xfrm>
            <a:off x="8038382" y="6856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38" name="Rectangle 21">
            <a:hlinkClick r:id="rId19" action="ppaction://hlinksldjump"/>
          </p:cNvPr>
          <p:cNvSpPr>
            <a:spLocks noChangeArrowheads="1"/>
          </p:cNvSpPr>
          <p:nvPr/>
        </p:nvSpPr>
        <p:spPr bwMode="auto">
          <a:xfrm>
            <a:off x="8657011" y="6856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39" name="Rectangle 21">
            <a:hlinkClick r:id="rId20" action="ppaction://hlinksldjump"/>
          </p:cNvPr>
          <p:cNvSpPr>
            <a:spLocks noChangeArrowheads="1"/>
          </p:cNvSpPr>
          <p:nvPr/>
        </p:nvSpPr>
        <p:spPr bwMode="auto">
          <a:xfrm>
            <a:off x="9244542" y="6856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40" name="Rectangle 21">
            <a:hlinkClick r:id="rId21" action="ppaction://hlinksldjump"/>
          </p:cNvPr>
          <p:cNvSpPr>
            <a:spLocks noChangeArrowheads="1"/>
          </p:cNvSpPr>
          <p:nvPr/>
        </p:nvSpPr>
        <p:spPr bwMode="auto">
          <a:xfrm>
            <a:off x="9871462" y="6856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41" name="Rectangle 21">
            <a:hlinkClick r:id="rId22" action="ppaction://hlinksldjump"/>
          </p:cNvPr>
          <p:cNvSpPr>
            <a:spLocks noChangeArrowheads="1"/>
          </p:cNvSpPr>
          <p:nvPr/>
        </p:nvSpPr>
        <p:spPr bwMode="auto">
          <a:xfrm>
            <a:off x="10440367" y="6856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sp>
        <p:nvSpPr>
          <p:cNvPr id="42" name="Rectangle 21">
            <a:hlinkClick r:id="rId23" action="ppaction://hlinksldjump"/>
          </p:cNvPr>
          <p:cNvSpPr>
            <a:spLocks noChangeArrowheads="1"/>
          </p:cNvSpPr>
          <p:nvPr/>
        </p:nvSpPr>
        <p:spPr bwMode="auto">
          <a:xfrm>
            <a:off x="10983763" y="6856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43" name="Rectangle 21">
            <a:hlinkClick r:id="rId24" action="ppaction://hlinksldjump"/>
          </p:cNvPr>
          <p:cNvSpPr>
            <a:spLocks noChangeArrowheads="1"/>
          </p:cNvSpPr>
          <p:nvPr/>
        </p:nvSpPr>
        <p:spPr bwMode="auto">
          <a:xfrm>
            <a:off x="11527164" y="6856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8759502" y="1260843"/>
            <a:ext cx="102784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Fe</a:t>
            </a:r>
            <a:r>
              <a:rPr lang="en-US" altLang="zh-CN" sz="3200" b="1" kern="100" baseline="300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3200" b="1" kern="100" baseline="300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endParaRPr lang="zh-CN" altLang="en-US" sz="3200" b="1" dirty="0">
              <a:solidFill>
                <a:srgbClr val="FF0000"/>
              </a:solidFill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10581265" y="4141163"/>
            <a:ext cx="120257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HCO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b="1" kern="100" baseline="30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-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9709948" y="2665150"/>
            <a:ext cx="25186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还有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Mg(OH)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↓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9213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3" grpId="0"/>
      <p:bldP spid="25" grpId="0"/>
      <p:bldP spid="27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78582" y="1125538"/>
            <a:ext cx="11232086" cy="656846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en-US" altLang="zh-CN" sz="2800" kern="100" dirty="0">
                <a:latin typeface="Times New Roman"/>
                <a:ea typeface="华文细黑"/>
              </a:rPr>
              <a:t>9.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下列各选项中的两个反应，可用同一个离子方程式表示的是</a:t>
            </a:r>
            <a:r>
              <a:rPr lang="en-US" altLang="zh-CN" sz="2800" kern="100" dirty="0">
                <a:latin typeface="Times New Roman"/>
                <a:ea typeface="华文细黑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7018712"/>
              </p:ext>
            </p:extLst>
          </p:nvPr>
        </p:nvGraphicFramePr>
        <p:xfrm>
          <a:off x="550590" y="2005494"/>
          <a:ext cx="10825327" cy="4480560"/>
        </p:xfrm>
        <a:graphic>
          <a:graphicData uri="http://schemas.openxmlformats.org/drawingml/2006/table">
            <a:tbl>
              <a:tblPr/>
              <a:tblGrid>
                <a:gridCol w="1025239"/>
                <a:gridCol w="4900044"/>
                <a:gridCol w="4900044"/>
              </a:tblGrid>
              <a:tr h="14401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选项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37315" marR="3731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>
                          <a:effectLst/>
                          <a:latin typeface="宋体"/>
                          <a:ea typeface="华文细黑"/>
                          <a:cs typeface="Times New Roman"/>
                        </a:rPr>
                        <a:t>Ⅰ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37315" marR="3731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>
                          <a:effectLst/>
                          <a:latin typeface="宋体"/>
                          <a:ea typeface="华文细黑"/>
                          <a:cs typeface="Times New Roman"/>
                        </a:rPr>
                        <a:t>Ⅱ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37315" marR="3731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401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A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37315" marR="3731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Ba(OH)</a:t>
                      </a:r>
                      <a:r>
                        <a:rPr lang="en-US" sz="2800" kern="100" baseline="-250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2</a:t>
                      </a: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溶液与过量</a:t>
                      </a:r>
                      <a:r>
                        <a:rPr lang="en-US" sz="28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NaHCO</a:t>
                      </a:r>
                      <a:r>
                        <a:rPr lang="en-US" sz="2800" kern="100" baseline="-250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3</a:t>
                      </a: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溶液混合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37315" marR="3731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NaOH</a:t>
                      </a: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溶液与过量</a:t>
                      </a:r>
                      <a:r>
                        <a:rPr lang="en-US" sz="28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NaHCO</a:t>
                      </a:r>
                      <a:r>
                        <a:rPr lang="en-US" sz="2800" kern="100" baseline="-250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3</a:t>
                      </a: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溶液混合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37315" marR="3731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401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B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37315" marR="3731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少量</a:t>
                      </a:r>
                      <a:r>
                        <a:rPr lang="en-US" sz="28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SO</a:t>
                      </a:r>
                      <a:r>
                        <a:rPr lang="en-US" sz="2800" kern="100" baseline="-250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2</a:t>
                      </a: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通入</a:t>
                      </a:r>
                      <a:r>
                        <a:rPr lang="en-US" sz="28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Ba(OH)</a:t>
                      </a:r>
                      <a:r>
                        <a:rPr lang="en-US" sz="2800" kern="100" baseline="-250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2</a:t>
                      </a: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溶液中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37315" marR="3731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过量</a:t>
                      </a:r>
                      <a:r>
                        <a:rPr lang="en-US" sz="28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SO</a:t>
                      </a:r>
                      <a:r>
                        <a:rPr lang="en-US" sz="2800" kern="100" baseline="-250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2</a:t>
                      </a: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通入</a:t>
                      </a:r>
                      <a:r>
                        <a:rPr lang="en-US" sz="28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Ba(OH)</a:t>
                      </a:r>
                      <a:r>
                        <a:rPr lang="en-US" sz="2800" kern="100" baseline="-250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2</a:t>
                      </a: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溶液中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37315" marR="3731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803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C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37315" marR="3731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等物质的量浓度的</a:t>
                      </a:r>
                      <a:r>
                        <a:rPr lang="en-US" sz="28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BaCl</a:t>
                      </a:r>
                      <a:r>
                        <a:rPr lang="en-US" sz="2800" kern="100" baseline="-250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2</a:t>
                      </a: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溶液与</a:t>
                      </a:r>
                      <a:r>
                        <a:rPr lang="en-US" sz="28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Na</a:t>
                      </a:r>
                      <a:r>
                        <a:rPr lang="en-US" sz="2800" kern="100" baseline="-250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2</a:t>
                      </a:r>
                      <a:r>
                        <a:rPr lang="en-US" sz="28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SO</a:t>
                      </a:r>
                      <a:r>
                        <a:rPr lang="en-US" sz="2800" kern="100" baseline="-250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3</a:t>
                      </a: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溶液等体积混合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37315" marR="3731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等物质的量浓度的</a:t>
                      </a:r>
                      <a:r>
                        <a:rPr lang="en-US" sz="28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Ba(OH)</a:t>
                      </a:r>
                      <a:r>
                        <a:rPr lang="en-US" sz="2800" kern="100" baseline="-250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2</a:t>
                      </a: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溶液与</a:t>
                      </a:r>
                      <a:r>
                        <a:rPr lang="en-US" sz="28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H</a:t>
                      </a:r>
                      <a:r>
                        <a:rPr lang="en-US" sz="2800" kern="100" baseline="-250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2</a:t>
                      </a:r>
                      <a:r>
                        <a:rPr lang="en-US" sz="28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SO</a:t>
                      </a:r>
                      <a:r>
                        <a:rPr lang="en-US" sz="2800" kern="100" baseline="-250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3</a:t>
                      </a: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溶液等体积混合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37315" marR="3731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401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D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37315" marR="3731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少量氨水滴入</a:t>
                      </a:r>
                      <a:r>
                        <a:rPr lang="en-US" sz="2800" kern="1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AlCl</a:t>
                      </a:r>
                      <a:r>
                        <a:rPr lang="en-US" sz="2800" kern="100" baseline="-250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3</a:t>
                      </a:r>
                      <a:r>
                        <a:rPr lang="zh-CN" sz="28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溶液中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37315" marR="3731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少量</a:t>
                      </a:r>
                      <a:r>
                        <a:rPr lang="en-US" sz="28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AlCl</a:t>
                      </a:r>
                      <a:r>
                        <a:rPr lang="en-US" sz="2800" kern="100" baseline="-250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3</a:t>
                      </a: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溶液滴入氨水中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37315" marR="3731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1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4107199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22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4535292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3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4963385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4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5391478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5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5819571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6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6247664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7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6675757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28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7103850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29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7531943" y="6856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30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8038382" y="6856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31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8657011" y="6856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32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9244542" y="6856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3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9871462" y="6856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4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10440367" y="6856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sp>
        <p:nvSpPr>
          <p:cNvPr id="35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10983763" y="6856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36" name="Rectangle 21">
            <a:hlinkClick r:id="rId17" action="ppaction://hlinksldjump"/>
          </p:cNvPr>
          <p:cNvSpPr>
            <a:spLocks noChangeArrowheads="1"/>
          </p:cNvSpPr>
          <p:nvPr/>
        </p:nvSpPr>
        <p:spPr bwMode="auto">
          <a:xfrm>
            <a:off x="11527164" y="6856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6768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31172573"/>
              </p:ext>
            </p:extLst>
          </p:nvPr>
        </p:nvGraphicFramePr>
        <p:xfrm>
          <a:off x="266700" y="2205144"/>
          <a:ext cx="11099800" cy="1470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164" name="文档" r:id="rId3" imgW="11240114" imgH="1499026" progId="Word.Document.12">
                  <p:embed/>
                </p:oleObj>
              </mc:Choice>
              <mc:Fallback>
                <p:oleObj name="文档" r:id="rId3" imgW="11240114" imgH="1499026" progId="Word.Document.12">
                  <p:embed/>
                  <p:pic>
                    <p:nvPicPr>
                      <p:cNvPr id="0" name="Picture 49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700" y="2205144"/>
                        <a:ext cx="11099800" cy="14700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对象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78659600"/>
              </p:ext>
            </p:extLst>
          </p:nvPr>
        </p:nvGraphicFramePr>
        <p:xfrm>
          <a:off x="274730" y="3628403"/>
          <a:ext cx="12361862" cy="844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165" name="文档" r:id="rId5" imgW="12684268" imgH="808589" progId="Word.Document.12">
                  <p:embed/>
                </p:oleObj>
              </mc:Choice>
              <mc:Fallback>
                <p:oleObj name="文档" r:id="rId5" imgW="12684268" imgH="808589" progId="Word.Document.12">
                  <p:embed/>
                  <p:pic>
                    <p:nvPicPr>
                      <p:cNvPr id="0" name="Picture 49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4730" y="3628403"/>
                        <a:ext cx="12361862" cy="8445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对象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02311928"/>
              </p:ext>
            </p:extLst>
          </p:nvPr>
        </p:nvGraphicFramePr>
        <p:xfrm>
          <a:off x="265772" y="4461378"/>
          <a:ext cx="12177713" cy="831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166" name="文档" r:id="rId7" imgW="12684268" imgH="808229" progId="Word.Document.12">
                  <p:embed/>
                </p:oleObj>
              </mc:Choice>
              <mc:Fallback>
                <p:oleObj name="文档" r:id="rId7" imgW="12684268" imgH="808229" progId="Word.Document.12">
                  <p:embed/>
                  <p:pic>
                    <p:nvPicPr>
                      <p:cNvPr id="0" name="Picture 49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5772" y="4461378"/>
                        <a:ext cx="12177713" cy="8318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矩形 5"/>
          <p:cNvSpPr/>
          <p:nvPr/>
        </p:nvSpPr>
        <p:spPr>
          <a:xfrm>
            <a:off x="190550" y="5077204"/>
            <a:ext cx="1526380" cy="6568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答案　</a:t>
            </a:r>
            <a:r>
              <a:rPr lang="en-US" altLang="zh-CN" sz="2800" b="1" kern="100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Courier New"/>
              </a:rPr>
              <a:t>D</a:t>
            </a:r>
            <a:endParaRPr lang="zh-CN" altLang="zh-CN" sz="2800" b="1" kern="100" dirty="0">
              <a:solidFill>
                <a:schemeClr val="accent6">
                  <a:lumMod val="75000"/>
                </a:schemeClr>
              </a:solidFill>
              <a:latin typeface="Times New Roman"/>
              <a:ea typeface="华文细黑"/>
              <a:cs typeface="Courier New"/>
            </a:endParaRPr>
          </a:p>
        </p:txBody>
      </p:sp>
      <p:sp>
        <p:nvSpPr>
          <p:cNvPr id="23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4107199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24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4535292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41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4963385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42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5391478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43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5819571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44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6247664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45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6675757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47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7103850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48" name="Rectangle 21">
            <a:hlinkClick r:id="rId17" action="ppaction://hlinksldjump"/>
          </p:cNvPr>
          <p:cNvSpPr>
            <a:spLocks noChangeArrowheads="1"/>
          </p:cNvSpPr>
          <p:nvPr/>
        </p:nvSpPr>
        <p:spPr bwMode="auto">
          <a:xfrm>
            <a:off x="7531943" y="6856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49" name="Rectangle 21">
            <a:hlinkClick r:id="rId18" action="ppaction://hlinksldjump"/>
          </p:cNvPr>
          <p:cNvSpPr>
            <a:spLocks noChangeArrowheads="1"/>
          </p:cNvSpPr>
          <p:nvPr/>
        </p:nvSpPr>
        <p:spPr bwMode="auto">
          <a:xfrm>
            <a:off x="8038382" y="6856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50" name="Rectangle 21">
            <a:hlinkClick r:id="rId19" action="ppaction://hlinksldjump"/>
          </p:cNvPr>
          <p:cNvSpPr>
            <a:spLocks noChangeArrowheads="1"/>
          </p:cNvSpPr>
          <p:nvPr/>
        </p:nvSpPr>
        <p:spPr bwMode="auto">
          <a:xfrm>
            <a:off x="8657011" y="6856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51" name="Rectangle 21">
            <a:hlinkClick r:id="rId20" action="ppaction://hlinksldjump"/>
          </p:cNvPr>
          <p:cNvSpPr>
            <a:spLocks noChangeArrowheads="1"/>
          </p:cNvSpPr>
          <p:nvPr/>
        </p:nvSpPr>
        <p:spPr bwMode="auto">
          <a:xfrm>
            <a:off x="9244542" y="6856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52" name="Rectangle 21">
            <a:hlinkClick r:id="rId21" action="ppaction://hlinksldjump"/>
          </p:cNvPr>
          <p:cNvSpPr>
            <a:spLocks noChangeArrowheads="1"/>
          </p:cNvSpPr>
          <p:nvPr/>
        </p:nvSpPr>
        <p:spPr bwMode="auto">
          <a:xfrm>
            <a:off x="9871462" y="6856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53" name="Rectangle 21">
            <a:hlinkClick r:id="rId22" action="ppaction://hlinksldjump"/>
          </p:cNvPr>
          <p:cNvSpPr>
            <a:spLocks noChangeArrowheads="1"/>
          </p:cNvSpPr>
          <p:nvPr/>
        </p:nvSpPr>
        <p:spPr bwMode="auto">
          <a:xfrm>
            <a:off x="10440367" y="6856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sp>
        <p:nvSpPr>
          <p:cNvPr id="54" name="Rectangle 21">
            <a:hlinkClick r:id="rId23" action="ppaction://hlinksldjump"/>
          </p:cNvPr>
          <p:cNvSpPr>
            <a:spLocks noChangeArrowheads="1"/>
          </p:cNvSpPr>
          <p:nvPr/>
        </p:nvSpPr>
        <p:spPr bwMode="auto">
          <a:xfrm>
            <a:off x="10983763" y="6856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55" name="Rectangle 21">
            <a:hlinkClick r:id="rId24" action="ppaction://hlinksldjump"/>
          </p:cNvPr>
          <p:cNvSpPr>
            <a:spLocks noChangeArrowheads="1"/>
          </p:cNvSpPr>
          <p:nvPr/>
        </p:nvSpPr>
        <p:spPr bwMode="auto">
          <a:xfrm>
            <a:off x="11527164" y="6856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06335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10814524"/>
              </p:ext>
            </p:extLst>
          </p:nvPr>
        </p:nvGraphicFramePr>
        <p:xfrm>
          <a:off x="334566" y="1282700"/>
          <a:ext cx="11518900" cy="539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656" name="文档" r:id="rId3" imgW="11705620" imgH="5461155" progId="Word.Document.12">
                  <p:embed/>
                </p:oleObj>
              </mc:Choice>
              <mc:Fallback>
                <p:oleObj name="文档" r:id="rId3" imgW="11705620" imgH="5461155" progId="Word.Document.12">
                  <p:embed/>
                  <p:pic>
                    <p:nvPicPr>
                      <p:cNvPr id="0" name="Picture 16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4566" y="1282700"/>
                        <a:ext cx="11518900" cy="5397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4107199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21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4535292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2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4963385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3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5391478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4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5819571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5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6247664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6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6675757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27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7103850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28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7531943" y="6856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29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8038382" y="6856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30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8657011" y="6856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31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9244542" y="6856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2" name="Rectangle 21">
            <a:hlinkClick r:id="rId17" action="ppaction://hlinksldjump"/>
          </p:cNvPr>
          <p:cNvSpPr>
            <a:spLocks noChangeArrowheads="1"/>
          </p:cNvSpPr>
          <p:nvPr/>
        </p:nvSpPr>
        <p:spPr bwMode="auto">
          <a:xfrm>
            <a:off x="9871462" y="6856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3" name="Rectangle 21">
            <a:hlinkClick r:id="rId18" action="ppaction://hlinksldjump"/>
          </p:cNvPr>
          <p:cNvSpPr>
            <a:spLocks noChangeArrowheads="1"/>
          </p:cNvSpPr>
          <p:nvPr/>
        </p:nvSpPr>
        <p:spPr bwMode="auto">
          <a:xfrm>
            <a:off x="10440367" y="6856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sp>
        <p:nvSpPr>
          <p:cNvPr id="34" name="Rectangle 21">
            <a:hlinkClick r:id="rId19" action="ppaction://hlinksldjump"/>
          </p:cNvPr>
          <p:cNvSpPr>
            <a:spLocks noChangeArrowheads="1"/>
          </p:cNvSpPr>
          <p:nvPr/>
        </p:nvSpPr>
        <p:spPr bwMode="auto">
          <a:xfrm>
            <a:off x="10983763" y="6856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35" name="Rectangle 21">
            <a:hlinkClick r:id="rId20" action="ppaction://hlinksldjump"/>
          </p:cNvPr>
          <p:cNvSpPr>
            <a:spLocks noChangeArrowheads="1"/>
          </p:cNvSpPr>
          <p:nvPr/>
        </p:nvSpPr>
        <p:spPr bwMode="auto">
          <a:xfrm>
            <a:off x="11527164" y="6856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7253530" y="1466414"/>
            <a:ext cx="265810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CH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COOH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不拆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2624283" y="3429794"/>
            <a:ext cx="23391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系数配比不对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5104108" y="3429794"/>
            <a:ext cx="55996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2Fe</a:t>
            </a:r>
            <a:r>
              <a:rPr lang="en-US" altLang="zh-CN" sz="2800" b="1" kern="100" baseline="300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b="1" kern="100" baseline="30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3SO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b="1" kern="100" baseline="300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2-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 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3Ba</a:t>
            </a:r>
            <a:r>
              <a:rPr lang="en-US" altLang="zh-CN" sz="2800" b="1" kern="100" baseline="300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b="1" kern="100" baseline="300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6OH</a:t>
            </a:r>
            <a:r>
              <a:rPr lang="zh-CN" altLang="zh-CN" sz="2800" b="1" kern="100" baseline="30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en-US" sz="2800" b="1" kern="100" baseline="300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 </a:t>
            </a:r>
            <a:r>
              <a:rPr lang="zh-CN" altLang="en-US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→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2937648" y="4941962"/>
            <a:ext cx="186140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生成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HSO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b="1" kern="100" baseline="300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-</a:t>
            </a:r>
            <a:endParaRPr lang="zh-CN" altLang="en-US" sz="2800" b="1" baseline="30000" dirty="0">
              <a:solidFill>
                <a:srgbClr val="FF0000"/>
              </a:solidFill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10290854" y="5659864"/>
            <a:ext cx="156164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生成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</a:t>
            </a:r>
            <a:endParaRPr lang="zh-CN" altLang="en-US" sz="2800" b="1" baseline="30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0122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7" grpId="0"/>
      <p:bldP spid="38" grpId="0"/>
      <p:bldP spid="39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622598" y="1557586"/>
            <a:ext cx="10793813" cy="4616648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COOH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是弱电解质，在离子方程式中应书写化学式，故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错误；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项，离子的数量关系错误，应该是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2Fe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baseline="30000" dirty="0" smtClean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3Ba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6OH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kern="100" spc="-80" dirty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=2Fe(OH)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↓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3BaSO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↓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，故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错误；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用过量的氨水吸收的产物是亚硫酸铵和水，故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正确；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项，浓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的还原产物是二氧化氮，故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错误。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答案　</a:t>
            </a:r>
            <a:r>
              <a:rPr lang="en-US" altLang="zh-CN" sz="2800" b="1" kern="100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Courier New"/>
              </a:rPr>
              <a:t>C</a:t>
            </a:r>
            <a:endParaRPr lang="zh-CN" altLang="zh-CN" sz="2800" b="1" kern="100" dirty="0">
              <a:solidFill>
                <a:schemeClr val="accent6">
                  <a:lumMod val="75000"/>
                </a:schemeClr>
              </a:solidFill>
              <a:latin typeface="Times New Roman"/>
              <a:ea typeface="华文细黑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35475251"/>
              </p:ext>
            </p:extLst>
          </p:nvPr>
        </p:nvGraphicFramePr>
        <p:xfrm>
          <a:off x="7715996" y="2974596"/>
          <a:ext cx="1749425" cy="1089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680" name="文档" r:id="rId3" imgW="1750091" imgH="1089759" progId="Word.Document.12">
                  <p:embed/>
                </p:oleObj>
              </mc:Choice>
              <mc:Fallback>
                <p:oleObj name="文档" r:id="rId3" imgW="1750091" imgH="1089759" progId="Word.Document.12">
                  <p:embed/>
                  <p:pic>
                    <p:nvPicPr>
                      <p:cNvPr id="0" name="Picture 16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15996" y="2974596"/>
                        <a:ext cx="1749425" cy="10890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4107199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22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4535292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3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4963385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4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5391478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5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5819571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6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6247664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7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6675757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28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7103850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29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7531943" y="6856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30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8038382" y="6856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31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8657011" y="6856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32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9244542" y="6856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3" name="Rectangle 21">
            <a:hlinkClick r:id="rId17" action="ppaction://hlinksldjump"/>
          </p:cNvPr>
          <p:cNvSpPr>
            <a:spLocks noChangeArrowheads="1"/>
          </p:cNvSpPr>
          <p:nvPr/>
        </p:nvSpPr>
        <p:spPr bwMode="auto">
          <a:xfrm>
            <a:off x="9871462" y="6856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4" name="Rectangle 21">
            <a:hlinkClick r:id="rId18" action="ppaction://hlinksldjump"/>
          </p:cNvPr>
          <p:cNvSpPr>
            <a:spLocks noChangeArrowheads="1"/>
          </p:cNvSpPr>
          <p:nvPr/>
        </p:nvSpPr>
        <p:spPr bwMode="auto">
          <a:xfrm>
            <a:off x="10440367" y="6856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sp>
        <p:nvSpPr>
          <p:cNvPr id="35" name="Rectangle 21">
            <a:hlinkClick r:id="rId19" action="ppaction://hlinksldjump"/>
          </p:cNvPr>
          <p:cNvSpPr>
            <a:spLocks noChangeArrowheads="1"/>
          </p:cNvSpPr>
          <p:nvPr/>
        </p:nvSpPr>
        <p:spPr bwMode="auto">
          <a:xfrm>
            <a:off x="10983763" y="6856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36" name="Rectangle 21">
            <a:hlinkClick r:id="rId20" action="ppaction://hlinksldjump"/>
          </p:cNvPr>
          <p:cNvSpPr>
            <a:spLocks noChangeArrowheads="1"/>
          </p:cNvSpPr>
          <p:nvPr/>
        </p:nvSpPr>
        <p:spPr bwMode="auto">
          <a:xfrm>
            <a:off x="11527164" y="6856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56503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39431" y="1421334"/>
            <a:ext cx="11344407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11.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向等物质的量浓度的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NaOH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的混合溶液中加入稀盐酸。下列离子方程式与事实不相符的是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30202216"/>
              </p:ext>
            </p:extLst>
          </p:nvPr>
        </p:nvGraphicFramePr>
        <p:xfrm>
          <a:off x="583447" y="3005510"/>
          <a:ext cx="6864350" cy="3376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704" name="文档" r:id="rId3" imgW="6865087" imgH="3375992" progId="Word.Document.12">
                  <p:embed/>
                </p:oleObj>
              </mc:Choice>
              <mc:Fallback>
                <p:oleObj name="文档" r:id="rId3" imgW="6865087" imgH="3375992" progId="Word.Document.12">
                  <p:embed/>
                  <p:pic>
                    <p:nvPicPr>
                      <p:cNvPr id="0" name="Picture 16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3447" y="3005510"/>
                        <a:ext cx="6864350" cy="33766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4107199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22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4535292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3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4963385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4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5391478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5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5819571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6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6247664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7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6675757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28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7103850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29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7531943" y="6856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30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8038382" y="6856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31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8657011" y="6856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32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9244542" y="6856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3" name="Rectangle 21">
            <a:hlinkClick r:id="rId17" action="ppaction://hlinksldjump"/>
          </p:cNvPr>
          <p:cNvSpPr>
            <a:spLocks noChangeArrowheads="1"/>
          </p:cNvSpPr>
          <p:nvPr/>
        </p:nvSpPr>
        <p:spPr bwMode="auto">
          <a:xfrm>
            <a:off x="9871462" y="6856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4" name="Rectangle 21">
            <a:hlinkClick r:id="rId18" action="ppaction://hlinksldjump"/>
          </p:cNvPr>
          <p:cNvSpPr>
            <a:spLocks noChangeArrowheads="1"/>
          </p:cNvSpPr>
          <p:nvPr/>
        </p:nvSpPr>
        <p:spPr bwMode="auto">
          <a:xfrm>
            <a:off x="10440367" y="6856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sp>
        <p:nvSpPr>
          <p:cNvPr id="35" name="Rectangle 21">
            <a:hlinkClick r:id="rId19" action="ppaction://hlinksldjump"/>
          </p:cNvPr>
          <p:cNvSpPr>
            <a:spLocks noChangeArrowheads="1"/>
          </p:cNvSpPr>
          <p:nvPr/>
        </p:nvSpPr>
        <p:spPr bwMode="auto">
          <a:xfrm>
            <a:off x="10983763" y="6856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36" name="Rectangle 21">
            <a:hlinkClick r:id="rId20" action="ppaction://hlinksldjump"/>
          </p:cNvPr>
          <p:cNvSpPr>
            <a:spLocks noChangeArrowheads="1"/>
          </p:cNvSpPr>
          <p:nvPr/>
        </p:nvSpPr>
        <p:spPr bwMode="auto">
          <a:xfrm>
            <a:off x="11527164" y="6856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5344137" y="2139231"/>
            <a:ext cx="55496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C</a:t>
            </a:r>
            <a:endParaRPr lang="zh-CN" altLang="zh-CN" sz="4000" b="1" kern="100" dirty="0">
              <a:solidFill>
                <a:srgbClr val="FF0000"/>
              </a:solidFill>
              <a:latin typeface="Times New Roman"/>
              <a:ea typeface="华文细黑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908612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262558" y="1350640"/>
            <a:ext cx="11572430" cy="3970318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　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根据题意可知，等物质的量浓度的</a:t>
            </a:r>
            <a:r>
              <a:rPr lang="en-US" altLang="zh-CN" sz="2800" kern="100" dirty="0">
                <a:latin typeface="Times New Roman"/>
                <a:ea typeface="华文细黑"/>
              </a:rPr>
              <a:t>NaOH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latin typeface="Times New Roman"/>
                <a:ea typeface="华文细黑"/>
              </a:rPr>
              <a:t>Na</a:t>
            </a:r>
            <a:r>
              <a:rPr lang="en-US" altLang="zh-CN" sz="2800" kern="100" baseline="-25000" dirty="0">
                <a:latin typeface="Times New Roman"/>
                <a:ea typeface="华文细黑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</a:rPr>
              <a:t>CO</a:t>
            </a:r>
            <a:r>
              <a:rPr lang="en-US" altLang="zh-CN" sz="2800" kern="100" baseline="-25000" dirty="0">
                <a:latin typeface="Times New Roman"/>
                <a:ea typeface="华文细黑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的混合溶液中，含有的氢氧化钠与碳酸钠的物质的量相等，稀盐酸加入到</a:t>
            </a:r>
            <a:r>
              <a:rPr lang="en-US" altLang="zh-CN" sz="2800" kern="100" dirty="0">
                <a:latin typeface="Times New Roman"/>
                <a:ea typeface="华文细黑"/>
              </a:rPr>
              <a:t>NaOH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latin typeface="Times New Roman"/>
                <a:ea typeface="华文细黑"/>
              </a:rPr>
              <a:t>Na</a:t>
            </a:r>
            <a:r>
              <a:rPr lang="en-US" altLang="zh-CN" sz="2800" kern="100" baseline="-25000" dirty="0">
                <a:latin typeface="Times New Roman"/>
                <a:ea typeface="华文细黑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</a:rPr>
              <a:t>CO</a:t>
            </a:r>
            <a:r>
              <a:rPr lang="en-US" altLang="zh-CN" sz="2800" kern="100" baseline="-25000" dirty="0">
                <a:latin typeface="Times New Roman"/>
                <a:ea typeface="华文细黑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的混合溶液中，盐酸先与氢氧化钠发生酸碱中和，剩余的盐酸再与碳酸钠发生反应。</a:t>
            </a:r>
            <a:r>
              <a:rPr lang="en-US" altLang="zh-CN" sz="2800" kern="100" dirty="0">
                <a:latin typeface="Times New Roman"/>
                <a:ea typeface="华文细黑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项，设</a:t>
            </a:r>
            <a:r>
              <a:rPr lang="en-US" altLang="zh-CN" sz="2800" kern="100" dirty="0">
                <a:latin typeface="Times New Roman"/>
                <a:ea typeface="华文细黑"/>
              </a:rPr>
              <a:t>NaOH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latin typeface="Times New Roman"/>
                <a:ea typeface="华文细黑"/>
              </a:rPr>
              <a:t>Na</a:t>
            </a:r>
            <a:r>
              <a:rPr lang="en-US" altLang="zh-CN" sz="2800" kern="100" baseline="-25000" dirty="0">
                <a:latin typeface="Times New Roman"/>
                <a:ea typeface="华文细黑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</a:rPr>
              <a:t>CO</a:t>
            </a:r>
            <a:r>
              <a:rPr lang="en-US" altLang="zh-CN" sz="2800" kern="100" baseline="-25000" dirty="0">
                <a:latin typeface="Times New Roman"/>
                <a:ea typeface="华文细黑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的物质的量都为</a:t>
            </a:r>
            <a:r>
              <a:rPr lang="en-US" altLang="zh-CN" sz="2800" kern="100" dirty="0">
                <a:latin typeface="Times New Roman"/>
                <a:ea typeface="华文细黑"/>
              </a:rPr>
              <a:t>1 </a:t>
            </a:r>
            <a:r>
              <a:rPr lang="en-US" altLang="zh-CN" sz="2800" kern="100" dirty="0" err="1">
                <a:latin typeface="Times New Roman"/>
                <a:ea typeface="华文细黑"/>
              </a:rPr>
              <a:t>mol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，则加入盐酸少量，先发生反应：</a:t>
            </a:r>
            <a:r>
              <a:rPr lang="en-US" altLang="zh-CN" sz="2800" kern="100" dirty="0">
                <a:latin typeface="Times New Roman"/>
                <a:ea typeface="华文细黑"/>
              </a:rPr>
              <a:t>OH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</a:rPr>
              <a:t>H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spc="-80" dirty="0">
                <a:latin typeface="Times New Roman"/>
                <a:ea typeface="华文细黑"/>
              </a:rPr>
              <a:t>==</a:t>
            </a:r>
            <a:r>
              <a:rPr lang="en-US" altLang="zh-CN" sz="2800" kern="100" dirty="0">
                <a:latin typeface="Times New Roman"/>
                <a:ea typeface="华文细黑"/>
              </a:rPr>
              <a:t>=H</a:t>
            </a:r>
            <a:r>
              <a:rPr lang="en-US" altLang="zh-CN" sz="2800" kern="100" baseline="-25000" dirty="0">
                <a:latin typeface="Times New Roman"/>
                <a:ea typeface="华文细黑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</a:rPr>
              <a:t>O,1 </a:t>
            </a:r>
            <a:r>
              <a:rPr lang="en-US" altLang="zh-CN" sz="2800" kern="100" dirty="0" err="1">
                <a:latin typeface="Times New Roman"/>
                <a:ea typeface="华文细黑"/>
              </a:rPr>
              <a:t>mol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氢氧化钠消耗</a:t>
            </a:r>
            <a:r>
              <a:rPr lang="en-US" altLang="zh-CN" sz="2800" kern="100" dirty="0">
                <a:latin typeface="Times New Roman"/>
                <a:ea typeface="华文细黑"/>
              </a:rPr>
              <a:t>1 </a:t>
            </a:r>
            <a:r>
              <a:rPr lang="en-US" altLang="zh-CN" sz="2800" kern="100" dirty="0" err="1">
                <a:latin typeface="Times New Roman"/>
                <a:ea typeface="华文细黑"/>
              </a:rPr>
              <a:t>mol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盐酸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，再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发生反应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：</a:t>
            </a:r>
            <a:r>
              <a:rPr lang="en-US" altLang="zh-CN" sz="2800" kern="100" dirty="0" smtClean="0">
                <a:latin typeface="Times New Roman"/>
                <a:ea typeface="华文细黑"/>
                <a:cs typeface="Times New Roman"/>
              </a:rPr>
              <a:t>                               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将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两个方程式相加得：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2160104"/>
              </p:ext>
            </p:extLst>
          </p:nvPr>
        </p:nvGraphicFramePr>
        <p:xfrm>
          <a:off x="1684404" y="4735478"/>
          <a:ext cx="3811588" cy="655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993" name="文档" r:id="rId3" imgW="3811604" imgH="656304" progId="Word.Document.12">
                  <p:embed/>
                </p:oleObj>
              </mc:Choice>
              <mc:Fallback>
                <p:oleObj name="文档" r:id="rId3" imgW="3811604" imgH="656304" progId="Word.Document.12">
                  <p:embed/>
                  <p:pic>
                    <p:nvPicPr>
                      <p:cNvPr id="0" name="Picture 3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84404" y="4735478"/>
                        <a:ext cx="3811588" cy="6556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对象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3344223"/>
              </p:ext>
            </p:extLst>
          </p:nvPr>
        </p:nvGraphicFramePr>
        <p:xfrm>
          <a:off x="347663" y="5378698"/>
          <a:ext cx="10636250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994" name="文档" r:id="rId5" imgW="10614364" imgH="797462" progId="Word.Document.12">
                  <p:embed/>
                </p:oleObj>
              </mc:Choice>
              <mc:Fallback>
                <p:oleObj name="文档" r:id="rId5" imgW="10614364" imgH="797462" progId="Word.Document.12">
                  <p:embed/>
                  <p:pic>
                    <p:nvPicPr>
                      <p:cNvPr id="0" name="Picture 3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7663" y="5378698"/>
                        <a:ext cx="10636250" cy="787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4107199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25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4535292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6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4963385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7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5391478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8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5819571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9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6247664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30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6675757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31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7103850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32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7531943" y="6856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33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8038382" y="6856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34" name="Rectangle 21">
            <a:hlinkClick r:id="rId17" action="ppaction://hlinksldjump"/>
          </p:cNvPr>
          <p:cNvSpPr>
            <a:spLocks noChangeArrowheads="1"/>
          </p:cNvSpPr>
          <p:nvPr/>
        </p:nvSpPr>
        <p:spPr bwMode="auto">
          <a:xfrm>
            <a:off x="8657011" y="6856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35" name="Rectangle 21">
            <a:hlinkClick r:id="rId18" action="ppaction://hlinksldjump"/>
          </p:cNvPr>
          <p:cNvSpPr>
            <a:spLocks noChangeArrowheads="1"/>
          </p:cNvSpPr>
          <p:nvPr/>
        </p:nvSpPr>
        <p:spPr bwMode="auto">
          <a:xfrm>
            <a:off x="9244542" y="6856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6" name="Rectangle 21">
            <a:hlinkClick r:id="rId19" action="ppaction://hlinksldjump"/>
          </p:cNvPr>
          <p:cNvSpPr>
            <a:spLocks noChangeArrowheads="1"/>
          </p:cNvSpPr>
          <p:nvPr/>
        </p:nvSpPr>
        <p:spPr bwMode="auto">
          <a:xfrm>
            <a:off x="9871462" y="6856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7" name="Rectangle 21">
            <a:hlinkClick r:id="rId20" action="ppaction://hlinksldjump"/>
          </p:cNvPr>
          <p:cNvSpPr>
            <a:spLocks noChangeArrowheads="1"/>
          </p:cNvSpPr>
          <p:nvPr/>
        </p:nvSpPr>
        <p:spPr bwMode="auto">
          <a:xfrm>
            <a:off x="10440367" y="6856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sp>
        <p:nvSpPr>
          <p:cNvPr id="38" name="Rectangle 21">
            <a:hlinkClick r:id="rId21" action="ppaction://hlinksldjump"/>
          </p:cNvPr>
          <p:cNvSpPr>
            <a:spLocks noChangeArrowheads="1"/>
          </p:cNvSpPr>
          <p:nvPr/>
        </p:nvSpPr>
        <p:spPr bwMode="auto">
          <a:xfrm>
            <a:off x="10983763" y="6856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39" name="Rectangle 21">
            <a:hlinkClick r:id="rId22" action="ppaction://hlinksldjump"/>
          </p:cNvPr>
          <p:cNvSpPr>
            <a:spLocks noChangeArrowheads="1"/>
          </p:cNvSpPr>
          <p:nvPr/>
        </p:nvSpPr>
        <p:spPr bwMode="auto">
          <a:xfrm>
            <a:off x="11527164" y="6856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47140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312103" y="471648"/>
            <a:ext cx="11388152" cy="687600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电解质、非电解质、强电解质、弱电解质的关系</a:t>
            </a:r>
            <a:endParaRPr lang="zh-CN" altLang="zh-CN" sz="2800" kern="100" dirty="0">
              <a:effectLst/>
              <a:latin typeface="宋体"/>
              <a:cs typeface="Courier New"/>
            </a:endParaRPr>
          </a:p>
        </p:txBody>
      </p:sp>
      <p:pic>
        <p:nvPicPr>
          <p:cNvPr id="74754" name="Picture 2" descr="HX4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0710" y="1279627"/>
            <a:ext cx="9283208" cy="5606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>
          <a:xfrm>
            <a:off x="6815286" y="4766420"/>
            <a:ext cx="23391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kern="100" dirty="0" smtClean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非金属氢化物</a:t>
            </a:r>
            <a:endParaRPr lang="zh-CN" altLang="en-US" sz="2800" b="1" kern="100" dirty="0">
              <a:solidFill>
                <a:srgbClr val="FF0000"/>
              </a:solidFill>
              <a:latin typeface="宋体"/>
              <a:ea typeface="华文细黑"/>
              <a:cs typeface="Times New Roman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206774" y="5414492"/>
            <a:ext cx="432252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个别</a:t>
            </a:r>
            <a:r>
              <a:rPr lang="zh-CN" altLang="en-US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盐</a:t>
            </a:r>
            <a:r>
              <a:rPr lang="en-US" altLang="zh-CN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HgCl</a:t>
            </a:r>
            <a:r>
              <a:rPr lang="en-US" altLang="zh-CN" sz="32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sz="32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CN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PbAc</a:t>
            </a:r>
            <a:r>
              <a:rPr lang="en-US" altLang="zh-CN" sz="32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                </a:t>
            </a:r>
            <a:endParaRPr lang="en-US" altLang="zh-CN" sz="3200" b="1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234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7442255"/>
              </p:ext>
            </p:extLst>
          </p:nvPr>
        </p:nvGraphicFramePr>
        <p:xfrm>
          <a:off x="323388" y="1174396"/>
          <a:ext cx="11366500" cy="3078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012" name="文档" r:id="rId3" imgW="11507830" imgH="3122430" progId="Word.Document.12">
                  <p:embed/>
                </p:oleObj>
              </mc:Choice>
              <mc:Fallback>
                <p:oleObj name="文档" r:id="rId3" imgW="11507830" imgH="3122430" progId="Word.Document.12">
                  <p:embed/>
                  <p:pic>
                    <p:nvPicPr>
                      <p:cNvPr id="0" name="Picture 3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388" y="1174396"/>
                        <a:ext cx="11366500" cy="30781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对象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6321509"/>
              </p:ext>
            </p:extLst>
          </p:nvPr>
        </p:nvGraphicFramePr>
        <p:xfrm>
          <a:off x="310605" y="4027488"/>
          <a:ext cx="11366500" cy="307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013" name="文档" r:id="rId5" imgW="11507830" imgH="3127117" progId="Word.Document.12">
                  <p:embed/>
                </p:oleObj>
              </mc:Choice>
              <mc:Fallback>
                <p:oleObj name="文档" r:id="rId5" imgW="11507830" imgH="3127117" progId="Word.Document.12">
                  <p:embed/>
                  <p:pic>
                    <p:nvPicPr>
                      <p:cNvPr id="0" name="Picture 3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0605" y="4027488"/>
                        <a:ext cx="11366500" cy="3079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4107199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23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4535292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4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4963385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5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5391478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6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5819571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7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6247664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8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6675757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29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7103850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30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7531943" y="6856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31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8038382" y="6856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32" name="Rectangle 21">
            <a:hlinkClick r:id="rId17" action="ppaction://hlinksldjump"/>
          </p:cNvPr>
          <p:cNvSpPr>
            <a:spLocks noChangeArrowheads="1"/>
          </p:cNvSpPr>
          <p:nvPr/>
        </p:nvSpPr>
        <p:spPr bwMode="auto">
          <a:xfrm>
            <a:off x="8657011" y="6856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33" name="Rectangle 21">
            <a:hlinkClick r:id="rId18" action="ppaction://hlinksldjump"/>
          </p:cNvPr>
          <p:cNvSpPr>
            <a:spLocks noChangeArrowheads="1"/>
          </p:cNvSpPr>
          <p:nvPr/>
        </p:nvSpPr>
        <p:spPr bwMode="auto">
          <a:xfrm>
            <a:off x="9244542" y="6856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4" name="Rectangle 21">
            <a:hlinkClick r:id="rId19" action="ppaction://hlinksldjump"/>
          </p:cNvPr>
          <p:cNvSpPr>
            <a:spLocks noChangeArrowheads="1"/>
          </p:cNvSpPr>
          <p:nvPr/>
        </p:nvSpPr>
        <p:spPr bwMode="auto">
          <a:xfrm>
            <a:off x="9871462" y="6856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5" name="Rectangle 21">
            <a:hlinkClick r:id="rId20" action="ppaction://hlinksldjump"/>
          </p:cNvPr>
          <p:cNvSpPr>
            <a:spLocks noChangeArrowheads="1"/>
          </p:cNvSpPr>
          <p:nvPr/>
        </p:nvSpPr>
        <p:spPr bwMode="auto">
          <a:xfrm>
            <a:off x="10440367" y="6856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sp>
        <p:nvSpPr>
          <p:cNvPr id="36" name="Rectangle 21">
            <a:hlinkClick r:id="rId21" action="ppaction://hlinksldjump"/>
          </p:cNvPr>
          <p:cNvSpPr>
            <a:spLocks noChangeArrowheads="1"/>
          </p:cNvSpPr>
          <p:nvPr/>
        </p:nvSpPr>
        <p:spPr bwMode="auto">
          <a:xfrm>
            <a:off x="10983763" y="6856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37" name="Rectangle 21">
            <a:hlinkClick r:id="rId22" action="ppaction://hlinksldjump"/>
          </p:cNvPr>
          <p:cNvSpPr>
            <a:spLocks noChangeArrowheads="1"/>
          </p:cNvSpPr>
          <p:nvPr/>
        </p:nvSpPr>
        <p:spPr bwMode="auto">
          <a:xfrm>
            <a:off x="11527164" y="6856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45553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33773992"/>
              </p:ext>
            </p:extLst>
          </p:nvPr>
        </p:nvGraphicFramePr>
        <p:xfrm>
          <a:off x="334566" y="2026599"/>
          <a:ext cx="11555413" cy="3122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774" name="文档" r:id="rId3" imgW="11555328" imgH="3122430" progId="Word.Document.12">
                  <p:embed/>
                </p:oleObj>
              </mc:Choice>
              <mc:Fallback>
                <p:oleObj name="文档" r:id="rId3" imgW="11555328" imgH="3122430" progId="Word.Document.12">
                  <p:embed/>
                  <p:pic>
                    <p:nvPicPr>
                      <p:cNvPr id="0" name="Picture 16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4566" y="2026599"/>
                        <a:ext cx="11555413" cy="31226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矩形 4"/>
          <p:cNvSpPr/>
          <p:nvPr/>
        </p:nvSpPr>
        <p:spPr>
          <a:xfrm>
            <a:off x="334566" y="4941962"/>
            <a:ext cx="1526380" cy="6568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答案　</a:t>
            </a:r>
            <a:r>
              <a:rPr lang="en-US" altLang="zh-CN" sz="2800" b="1" kern="100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Courier New"/>
              </a:rPr>
              <a:t>C</a:t>
            </a:r>
            <a:endParaRPr lang="zh-CN" altLang="zh-CN" sz="2800" b="1" kern="100" dirty="0">
              <a:solidFill>
                <a:schemeClr val="accent6">
                  <a:lumMod val="75000"/>
                </a:schemeClr>
              </a:solidFill>
              <a:latin typeface="Times New Roman"/>
              <a:ea typeface="华文细黑"/>
              <a:cs typeface="Courier New"/>
            </a:endParaRPr>
          </a:p>
        </p:txBody>
      </p:sp>
      <p:sp>
        <p:nvSpPr>
          <p:cNvPr id="22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4107199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23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4535292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4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4963385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5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5391478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6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5819571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7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6247664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8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6675757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29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7103850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30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7531943" y="6856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31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8038382" y="6856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32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8657011" y="6856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33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9244542" y="6856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4" name="Rectangle 21">
            <a:hlinkClick r:id="rId17" action="ppaction://hlinksldjump"/>
          </p:cNvPr>
          <p:cNvSpPr>
            <a:spLocks noChangeArrowheads="1"/>
          </p:cNvSpPr>
          <p:nvPr/>
        </p:nvSpPr>
        <p:spPr bwMode="auto">
          <a:xfrm>
            <a:off x="9871462" y="6856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5" name="Rectangle 21">
            <a:hlinkClick r:id="rId18" action="ppaction://hlinksldjump"/>
          </p:cNvPr>
          <p:cNvSpPr>
            <a:spLocks noChangeArrowheads="1"/>
          </p:cNvSpPr>
          <p:nvPr/>
        </p:nvSpPr>
        <p:spPr bwMode="auto">
          <a:xfrm>
            <a:off x="10440367" y="6856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sp>
        <p:nvSpPr>
          <p:cNvPr id="36" name="Rectangle 21">
            <a:hlinkClick r:id="rId19" action="ppaction://hlinksldjump"/>
          </p:cNvPr>
          <p:cNvSpPr>
            <a:spLocks noChangeArrowheads="1"/>
          </p:cNvSpPr>
          <p:nvPr/>
        </p:nvSpPr>
        <p:spPr bwMode="auto">
          <a:xfrm>
            <a:off x="10983763" y="6856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37" name="Rectangle 21">
            <a:hlinkClick r:id="rId20" action="ppaction://hlinksldjump"/>
          </p:cNvPr>
          <p:cNvSpPr>
            <a:spLocks noChangeArrowheads="1"/>
          </p:cNvSpPr>
          <p:nvPr/>
        </p:nvSpPr>
        <p:spPr bwMode="auto">
          <a:xfrm>
            <a:off x="11527164" y="6856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48077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48784" y="693490"/>
            <a:ext cx="11923086" cy="5909310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12.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已知硫酸铅难溶于水，也难溶于硝酸，却可溶于醋酸铵中，形成无色的溶液，其化学方程式是</a:t>
            </a:r>
            <a:r>
              <a:rPr lang="en-US" altLang="zh-CN" sz="2800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PbSO</a:t>
            </a:r>
            <a:r>
              <a:rPr lang="en-US" altLang="zh-CN" sz="2800" kern="100" baseline="-250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2CH</a:t>
            </a:r>
            <a:r>
              <a:rPr lang="en-US" altLang="zh-CN" sz="2800" kern="100" baseline="-250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COONH</a:t>
            </a:r>
            <a:r>
              <a:rPr lang="en-US" altLang="zh-CN" sz="2800" kern="100" baseline="-250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spc="-8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=(NH</a:t>
            </a:r>
            <a:r>
              <a:rPr lang="en-US" altLang="zh-CN" sz="2800" kern="100" baseline="-250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)</a:t>
            </a:r>
            <a:r>
              <a:rPr lang="en-US" altLang="zh-CN" sz="2800" kern="100" baseline="-250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(CH</a:t>
            </a:r>
            <a:r>
              <a:rPr lang="en-US" altLang="zh-CN" sz="2800" kern="100" baseline="-250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COO)</a:t>
            </a:r>
            <a:r>
              <a:rPr lang="en-US" altLang="zh-CN" sz="2800" kern="100" baseline="-250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Pb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。当在醋酸铅溶液中通入硫化氢时，有黑色沉淀硫化铅生成。表示这个反应的离子方程式正确的是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A.(CH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COO)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Pb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</a:t>
            </a:r>
            <a:r>
              <a:rPr lang="en-US" altLang="zh-CN" sz="2800" kern="100" spc="-80" dirty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=</a:t>
            </a:r>
            <a:r>
              <a:rPr lang="en-US" altLang="zh-CN" sz="2800" kern="100" dirty="0" err="1">
                <a:latin typeface="Times New Roman"/>
                <a:ea typeface="华文细黑"/>
                <a:cs typeface="Courier New"/>
              </a:rPr>
              <a:t>PbS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↓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2CH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COOH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B.Pb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2CH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COO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</a:t>
            </a:r>
            <a:r>
              <a:rPr lang="en-US" altLang="zh-CN" sz="2800" kern="100" spc="-80" dirty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=</a:t>
            </a:r>
            <a:r>
              <a:rPr lang="en-US" altLang="zh-CN" sz="2800" kern="100" dirty="0" err="1">
                <a:latin typeface="Times New Roman"/>
                <a:ea typeface="华文细黑"/>
                <a:cs typeface="Courier New"/>
              </a:rPr>
              <a:t>PbS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↓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2CH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COOH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C.Pb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</a:t>
            </a:r>
            <a:r>
              <a:rPr lang="en-US" altLang="zh-CN" sz="2800" kern="100" spc="-80" dirty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=</a:t>
            </a:r>
            <a:r>
              <a:rPr lang="en-US" altLang="zh-CN" sz="2800" kern="100" dirty="0" err="1">
                <a:latin typeface="Times New Roman"/>
                <a:ea typeface="华文细黑"/>
                <a:cs typeface="Courier New"/>
              </a:rPr>
              <a:t>PbS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↓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2H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D.Pb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2CH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COO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2H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kern="100" spc="-80" dirty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=</a:t>
            </a:r>
            <a:r>
              <a:rPr lang="en-US" altLang="zh-CN" sz="2800" kern="100" dirty="0" err="1">
                <a:latin typeface="Times New Roman"/>
                <a:ea typeface="华文细黑"/>
                <a:cs typeface="Courier New"/>
              </a:rPr>
              <a:t>PbS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↓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2CH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COOH</a:t>
            </a:r>
            <a:endParaRPr lang="en-US" altLang="zh-CN" sz="2800" kern="100" dirty="0" smtClean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(CH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COO)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Pb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不能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拆开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latin typeface="宋体"/>
              <a:cs typeface="Courier New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666308" y="2637706"/>
            <a:ext cx="62869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A</a:t>
            </a:r>
            <a:endParaRPr lang="zh-CN" altLang="zh-CN" sz="4800" b="1" kern="100" dirty="0">
              <a:solidFill>
                <a:srgbClr val="FF0000"/>
              </a:solidFill>
              <a:latin typeface="Times New Roman"/>
              <a:ea typeface="华文细黑"/>
              <a:cs typeface="Courier New"/>
            </a:endParaRPr>
          </a:p>
        </p:txBody>
      </p:sp>
      <p:sp>
        <p:nvSpPr>
          <p:cNvPr id="21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4107199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22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4535292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3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4963385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4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5391478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5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5819571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6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6247664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7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6675757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28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7103850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29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7531943" y="6856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30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8038382" y="6856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31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8657011" y="6856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32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9244542" y="6856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3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9871462" y="6856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4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10440367" y="6856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sp>
        <p:nvSpPr>
          <p:cNvPr id="35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10983763" y="6856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36" name="Rectangle 21">
            <a:hlinkClick r:id="rId17" action="ppaction://hlinksldjump"/>
          </p:cNvPr>
          <p:cNvSpPr>
            <a:spLocks noChangeArrowheads="1"/>
          </p:cNvSpPr>
          <p:nvPr/>
        </p:nvSpPr>
        <p:spPr bwMode="auto">
          <a:xfrm>
            <a:off x="11527164" y="6856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818215" y="2762558"/>
            <a:ext cx="71096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醋酸铅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(CH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COO)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Pb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是盐，但却是弱电解质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570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62558" y="1053530"/>
            <a:ext cx="11524006" cy="4616648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13.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下列指定反应的离子方程式书写正确的是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用白醋除铁锈：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Fe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·</a:t>
            </a:r>
            <a:r>
              <a:rPr lang="en-US" altLang="zh-CN" sz="2800" i="1" kern="100" dirty="0">
                <a:latin typeface="Times New Roman"/>
                <a:ea typeface="华文细黑"/>
                <a:cs typeface="Courier New"/>
              </a:rPr>
              <a:t>x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6H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spc="-80" dirty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=(3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i="1" kern="100" dirty="0">
                <a:latin typeface="Times New Roman"/>
                <a:ea typeface="华文细黑"/>
                <a:cs typeface="Courier New"/>
              </a:rPr>
              <a:t>x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2Fe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向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Ba(OH)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溶液中加入少量的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：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endParaRPr lang="en-US" altLang="zh-CN" sz="2800" kern="100" dirty="0">
              <a:effectLst/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C.(NH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Fe(SO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溶液中加入过量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NaOH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：</a:t>
            </a:r>
            <a:endParaRPr lang="en-US" altLang="zh-CN" sz="2800" kern="100" dirty="0" smtClean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endParaRPr lang="en-US" altLang="zh-CN" sz="2800" kern="100" dirty="0">
              <a:latin typeface="宋体"/>
              <a:ea typeface="华文细黑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用过氧化氢从酸化的海带灰浸出液中提取碘：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2I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spc="-80" dirty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=I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2OH</a:t>
            </a:r>
            <a:r>
              <a:rPr lang="zh-CN" altLang="zh-CN" sz="2800" kern="100" baseline="30000" dirty="0" smtClean="0">
                <a:latin typeface="Times New Roman"/>
                <a:ea typeface="华文细黑"/>
                <a:cs typeface="Times New Roman"/>
              </a:rPr>
              <a:t>－</a:t>
            </a:r>
            <a:endParaRPr lang="en-US" altLang="zh-CN" sz="2800" kern="100" baseline="30000" dirty="0" smtClean="0">
              <a:latin typeface="Times New Roman"/>
              <a:ea typeface="华文细黑"/>
              <a:cs typeface="Times New Roman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14855106"/>
              </p:ext>
            </p:extLst>
          </p:nvPr>
        </p:nvGraphicFramePr>
        <p:xfrm>
          <a:off x="678747" y="3176474"/>
          <a:ext cx="9929813" cy="927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056" name="文档" r:id="rId3" imgW="9929241" imgH="927247" progId="Word.Document.12">
                  <p:embed/>
                </p:oleObj>
              </mc:Choice>
              <mc:Fallback>
                <p:oleObj name="文档" r:id="rId3" imgW="9929241" imgH="927247" progId="Word.Document.12">
                  <p:embed/>
                  <p:pic>
                    <p:nvPicPr>
                      <p:cNvPr id="0" name="Picture 3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8747" y="3176474"/>
                        <a:ext cx="9929813" cy="9271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对象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71106033"/>
              </p:ext>
            </p:extLst>
          </p:nvPr>
        </p:nvGraphicFramePr>
        <p:xfrm>
          <a:off x="671513" y="4461056"/>
          <a:ext cx="9802812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057" name="文档" r:id="rId5" imgW="9929241" imgH="928329" progId="Word.Document.12">
                  <p:embed/>
                </p:oleObj>
              </mc:Choice>
              <mc:Fallback>
                <p:oleObj name="文档" r:id="rId5" imgW="9929241" imgH="928329" progId="Word.Document.12">
                  <p:embed/>
                  <p:pic>
                    <p:nvPicPr>
                      <p:cNvPr id="0" name="Picture 3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1513" y="4461056"/>
                        <a:ext cx="9802812" cy="914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4107199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24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4535292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5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4963385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6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5391478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7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5819571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8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6247664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9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6675757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30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7103850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31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7531943" y="6856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32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8038382" y="6856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33" name="Rectangle 21">
            <a:hlinkClick r:id="rId17" action="ppaction://hlinksldjump"/>
          </p:cNvPr>
          <p:cNvSpPr>
            <a:spLocks noChangeArrowheads="1"/>
          </p:cNvSpPr>
          <p:nvPr/>
        </p:nvSpPr>
        <p:spPr bwMode="auto">
          <a:xfrm>
            <a:off x="8657011" y="6856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34" name="Rectangle 21">
            <a:hlinkClick r:id="rId18" action="ppaction://hlinksldjump"/>
          </p:cNvPr>
          <p:cNvSpPr>
            <a:spLocks noChangeArrowheads="1"/>
          </p:cNvSpPr>
          <p:nvPr/>
        </p:nvSpPr>
        <p:spPr bwMode="auto">
          <a:xfrm>
            <a:off x="9244542" y="6856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5" name="Rectangle 21">
            <a:hlinkClick r:id="rId19" action="ppaction://hlinksldjump"/>
          </p:cNvPr>
          <p:cNvSpPr>
            <a:spLocks noChangeArrowheads="1"/>
          </p:cNvSpPr>
          <p:nvPr/>
        </p:nvSpPr>
        <p:spPr bwMode="auto">
          <a:xfrm>
            <a:off x="9871462" y="6856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6" name="Rectangle 21">
            <a:hlinkClick r:id="rId20" action="ppaction://hlinksldjump"/>
          </p:cNvPr>
          <p:cNvSpPr>
            <a:spLocks noChangeArrowheads="1"/>
          </p:cNvSpPr>
          <p:nvPr/>
        </p:nvSpPr>
        <p:spPr bwMode="auto">
          <a:xfrm>
            <a:off x="10440367" y="6856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sp>
        <p:nvSpPr>
          <p:cNvPr id="37" name="Rectangle 21">
            <a:hlinkClick r:id="rId21" action="ppaction://hlinksldjump"/>
          </p:cNvPr>
          <p:cNvSpPr>
            <a:spLocks noChangeArrowheads="1"/>
          </p:cNvSpPr>
          <p:nvPr/>
        </p:nvSpPr>
        <p:spPr bwMode="auto">
          <a:xfrm>
            <a:off x="10983763" y="6856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38" name="Rectangle 21">
            <a:hlinkClick r:id="rId22" action="ppaction://hlinksldjump"/>
          </p:cNvPr>
          <p:cNvSpPr>
            <a:spLocks noChangeArrowheads="1"/>
          </p:cNvSpPr>
          <p:nvPr/>
        </p:nvSpPr>
        <p:spPr bwMode="auto">
          <a:xfrm>
            <a:off x="11527164" y="6856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8687494" y="1277690"/>
            <a:ext cx="342112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CH</a:t>
            </a:r>
            <a:r>
              <a:rPr lang="en-US" altLang="zh-CN" sz="32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32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COOH</a:t>
            </a:r>
            <a:r>
              <a:rPr lang="zh-CN" altLang="zh-CN" sz="32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不能拆</a:t>
            </a:r>
            <a:endParaRPr lang="zh-CN" altLang="en-US" sz="3200" b="1" dirty="0">
              <a:solidFill>
                <a:srgbClr val="FF0000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4633501" y="4094510"/>
            <a:ext cx="758238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2NH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b="1" kern="100" baseline="300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+</a:t>
            </a:r>
            <a:r>
              <a:rPr lang="zh-CN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Fe</a:t>
            </a:r>
            <a:r>
              <a:rPr lang="en-US" altLang="zh-CN" sz="2800" b="1" kern="100" baseline="300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b="1" kern="100" baseline="300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4OH</a:t>
            </a:r>
            <a:r>
              <a:rPr lang="zh-CN" altLang="zh-CN" sz="2800" b="1" kern="100" baseline="300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b="1" kern="100" spc="-8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Fe(OH)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b="1" kern="100" dirty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↓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2NH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·H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O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1192127" y="4128393"/>
            <a:ext cx="130267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系数为</a:t>
            </a:r>
            <a:r>
              <a:rPr lang="en-US" altLang="zh-CN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1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7031310" y="5579006"/>
            <a:ext cx="493115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溶液呈酸性，</a:t>
            </a:r>
            <a:r>
              <a:rPr lang="zh-CN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不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可</a:t>
            </a:r>
            <a:r>
              <a:rPr lang="zh-CN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能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生成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OH</a:t>
            </a:r>
            <a:r>
              <a:rPr lang="zh-CN" altLang="zh-CN" sz="2800" b="1" kern="100" baseline="30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－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7403208" y="1133674"/>
            <a:ext cx="52610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B</a:t>
            </a:r>
            <a:endParaRPr lang="zh-CN" altLang="zh-CN" sz="4000" b="1" kern="100" dirty="0">
              <a:solidFill>
                <a:srgbClr val="FF0000"/>
              </a:solidFill>
              <a:latin typeface="Times New Roman"/>
              <a:ea typeface="华文细黑"/>
              <a:cs typeface="Courier New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846734" y="5715466"/>
            <a:ext cx="4920258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2H</a:t>
            </a:r>
            <a:r>
              <a:rPr lang="en-US" altLang="zh-CN" sz="2800" b="1" kern="100" baseline="300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+ 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+ 2I</a:t>
            </a:r>
            <a:r>
              <a:rPr lang="zh-CN" altLang="zh-CN" sz="2800" b="1" kern="100" baseline="30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b="1" kern="100" spc="-8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=I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2H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O</a:t>
            </a:r>
            <a:endParaRPr lang="en-US" altLang="zh-CN" sz="2800" b="1" kern="100" baseline="30000" dirty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999638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39" grpId="0"/>
      <p:bldP spid="6" grpId="0"/>
      <p:bldP spid="40" grpId="0"/>
      <p:bldP spid="7" grpId="0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14936" y="1120393"/>
            <a:ext cx="11824391" cy="39703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14.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下列离子方程式中正确的是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向硫酸铜溶液中加入过量的</a:t>
            </a:r>
            <a:r>
              <a:rPr lang="en-US" altLang="zh-CN" sz="2800" kern="100" dirty="0" err="1">
                <a:latin typeface="Times New Roman"/>
                <a:ea typeface="华文细黑"/>
                <a:cs typeface="Courier New"/>
              </a:rPr>
              <a:t>NaHS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溶液：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Cu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2HS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kern="100" spc="-80" dirty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=</a:t>
            </a:r>
            <a:r>
              <a:rPr lang="en-US" altLang="zh-CN" sz="2800" kern="100" dirty="0" err="1">
                <a:latin typeface="Times New Roman"/>
                <a:ea typeface="华文细黑"/>
                <a:cs typeface="Courier New"/>
              </a:rPr>
              <a:t>CuS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↓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↑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B.Fe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溶解在过量的稀硝酸中：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Fe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8H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spc="-80" dirty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=Fe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2Fe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4H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碳酸氢铵溶液与过量的苛性钾溶液混和共热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：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将少量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气体通入</a:t>
            </a:r>
            <a:r>
              <a:rPr lang="en-US" altLang="zh-CN" sz="2800" kern="100" dirty="0" err="1">
                <a:latin typeface="Times New Roman"/>
                <a:ea typeface="华文细黑"/>
                <a:cs typeface="Courier New"/>
              </a:rPr>
              <a:t>NaClO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溶液中：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2ClO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spc="-80" dirty="0" smtClean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= 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2HClO</a:t>
            </a:r>
            <a:endParaRPr lang="en-US" altLang="zh-CN" sz="2800" kern="100" dirty="0" smtClean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　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硝酸将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Fe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氧化成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Fe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不正确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；</a:t>
            </a:r>
            <a:endParaRPr lang="zh-CN" altLang="zh-CN" sz="1050" kern="100" dirty="0"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20411477"/>
              </p:ext>
            </p:extLst>
          </p:nvPr>
        </p:nvGraphicFramePr>
        <p:xfrm>
          <a:off x="7608068" y="3001092"/>
          <a:ext cx="4895850" cy="868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153" name="文档" r:id="rId3" imgW="4960450" imgH="890312" progId="Word.Document.12">
                  <p:embed/>
                </p:oleObj>
              </mc:Choice>
              <mc:Fallback>
                <p:oleObj name="文档" r:id="rId3" imgW="4960450" imgH="890312" progId="Word.Document.12">
                  <p:embed/>
                  <p:pic>
                    <p:nvPicPr>
                      <p:cNvPr id="0" name="Picture 6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8068" y="3001092"/>
                        <a:ext cx="4895850" cy="8683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43006857"/>
              </p:ext>
            </p:extLst>
          </p:nvPr>
        </p:nvGraphicFramePr>
        <p:xfrm>
          <a:off x="9669898" y="3824876"/>
          <a:ext cx="998537" cy="714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154" name="文档" r:id="rId5" imgW="999075" imgH="714986" progId="Word.Document.12">
                  <p:embed/>
                </p:oleObj>
              </mc:Choice>
              <mc:Fallback>
                <p:oleObj name="文档" r:id="rId5" imgW="999075" imgH="714986" progId="Word.Document.12">
                  <p:embed/>
                  <p:pic>
                    <p:nvPicPr>
                      <p:cNvPr id="0" name="Picture 6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69898" y="3824876"/>
                        <a:ext cx="998537" cy="7143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07495264"/>
              </p:ext>
            </p:extLst>
          </p:nvPr>
        </p:nvGraphicFramePr>
        <p:xfrm>
          <a:off x="248204" y="5152841"/>
          <a:ext cx="8067675" cy="808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155" name="文档" r:id="rId7" imgW="8067170" imgH="808539" progId="Word.Document.12">
                  <p:embed/>
                </p:oleObj>
              </mc:Choice>
              <mc:Fallback>
                <p:oleObj name="文档" r:id="rId7" imgW="8067170" imgH="808539" progId="Word.Document.12">
                  <p:embed/>
                  <p:pic>
                    <p:nvPicPr>
                      <p:cNvPr id="0" name="Picture 6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8204" y="5152841"/>
                        <a:ext cx="8067675" cy="8080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对象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05236520"/>
              </p:ext>
            </p:extLst>
          </p:nvPr>
        </p:nvGraphicFramePr>
        <p:xfrm>
          <a:off x="243813" y="5857046"/>
          <a:ext cx="7962900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156" name="文档" r:id="rId9" imgW="8067170" imgH="808179" progId="Word.Document.12">
                  <p:embed/>
                </p:oleObj>
              </mc:Choice>
              <mc:Fallback>
                <p:oleObj name="文档" r:id="rId9" imgW="8067170" imgH="808179" progId="Word.Document.12">
                  <p:embed/>
                  <p:pic>
                    <p:nvPicPr>
                      <p:cNvPr id="0" name="Picture 6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3813" y="5857046"/>
                        <a:ext cx="7962900" cy="787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矩形 5"/>
          <p:cNvSpPr/>
          <p:nvPr/>
        </p:nvSpPr>
        <p:spPr>
          <a:xfrm>
            <a:off x="5133702" y="1171640"/>
            <a:ext cx="55496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A</a:t>
            </a:r>
            <a:endParaRPr lang="zh-CN" altLang="zh-CN" sz="4000" b="1" kern="100" dirty="0">
              <a:solidFill>
                <a:srgbClr val="FF0000"/>
              </a:solidFill>
              <a:latin typeface="Times New Roman"/>
              <a:ea typeface="华文细黑"/>
              <a:cs typeface="Courier New"/>
            </a:endParaRPr>
          </a:p>
        </p:txBody>
      </p:sp>
      <p:sp>
        <p:nvSpPr>
          <p:cNvPr id="26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4107199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27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4535292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8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4963385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9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5391478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30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5819571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31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6247664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32" name="Rectangle 21">
            <a:hlinkClick r:id="rId17" action="ppaction://hlinksldjump"/>
          </p:cNvPr>
          <p:cNvSpPr>
            <a:spLocks noChangeArrowheads="1"/>
          </p:cNvSpPr>
          <p:nvPr/>
        </p:nvSpPr>
        <p:spPr bwMode="auto">
          <a:xfrm>
            <a:off x="6675757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33" name="Rectangle 21">
            <a:hlinkClick r:id="rId18" action="ppaction://hlinksldjump"/>
          </p:cNvPr>
          <p:cNvSpPr>
            <a:spLocks noChangeArrowheads="1"/>
          </p:cNvSpPr>
          <p:nvPr/>
        </p:nvSpPr>
        <p:spPr bwMode="auto">
          <a:xfrm>
            <a:off x="7103850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34" name="Rectangle 21">
            <a:hlinkClick r:id="rId19" action="ppaction://hlinksldjump"/>
          </p:cNvPr>
          <p:cNvSpPr>
            <a:spLocks noChangeArrowheads="1"/>
          </p:cNvSpPr>
          <p:nvPr/>
        </p:nvSpPr>
        <p:spPr bwMode="auto">
          <a:xfrm>
            <a:off x="7531943" y="6856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35" name="Rectangle 21">
            <a:hlinkClick r:id="rId20" action="ppaction://hlinksldjump"/>
          </p:cNvPr>
          <p:cNvSpPr>
            <a:spLocks noChangeArrowheads="1"/>
          </p:cNvSpPr>
          <p:nvPr/>
        </p:nvSpPr>
        <p:spPr bwMode="auto">
          <a:xfrm>
            <a:off x="8038382" y="6856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36" name="Rectangle 21">
            <a:hlinkClick r:id="rId21" action="ppaction://hlinksldjump"/>
          </p:cNvPr>
          <p:cNvSpPr>
            <a:spLocks noChangeArrowheads="1"/>
          </p:cNvSpPr>
          <p:nvPr/>
        </p:nvSpPr>
        <p:spPr bwMode="auto">
          <a:xfrm>
            <a:off x="8657011" y="6856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37" name="Rectangle 21">
            <a:hlinkClick r:id="rId22" action="ppaction://hlinksldjump"/>
          </p:cNvPr>
          <p:cNvSpPr>
            <a:spLocks noChangeArrowheads="1"/>
          </p:cNvSpPr>
          <p:nvPr/>
        </p:nvSpPr>
        <p:spPr bwMode="auto">
          <a:xfrm>
            <a:off x="9244542" y="6856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8" name="Rectangle 21">
            <a:hlinkClick r:id="rId23" action="ppaction://hlinksldjump"/>
          </p:cNvPr>
          <p:cNvSpPr>
            <a:spLocks noChangeArrowheads="1"/>
          </p:cNvSpPr>
          <p:nvPr/>
        </p:nvSpPr>
        <p:spPr bwMode="auto">
          <a:xfrm>
            <a:off x="9871462" y="6856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9" name="Rectangle 21">
            <a:hlinkClick r:id="rId24" action="ppaction://hlinksldjump"/>
          </p:cNvPr>
          <p:cNvSpPr>
            <a:spLocks noChangeArrowheads="1"/>
          </p:cNvSpPr>
          <p:nvPr/>
        </p:nvSpPr>
        <p:spPr bwMode="auto">
          <a:xfrm>
            <a:off x="10440367" y="6856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sp>
        <p:nvSpPr>
          <p:cNvPr id="40" name="Rectangle 21">
            <a:hlinkClick r:id="rId25" action="ppaction://hlinksldjump"/>
          </p:cNvPr>
          <p:cNvSpPr>
            <a:spLocks noChangeArrowheads="1"/>
          </p:cNvSpPr>
          <p:nvPr/>
        </p:nvSpPr>
        <p:spPr bwMode="auto">
          <a:xfrm>
            <a:off x="10983763" y="6856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41" name="Rectangle 21">
            <a:hlinkClick r:id="rId26" action="ppaction://hlinksldjump"/>
          </p:cNvPr>
          <p:cNvSpPr>
            <a:spLocks noChangeArrowheads="1"/>
          </p:cNvSpPr>
          <p:nvPr/>
        </p:nvSpPr>
        <p:spPr bwMode="auto">
          <a:xfrm>
            <a:off x="11527164" y="6856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1108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19608" y="1989634"/>
            <a:ext cx="11409907" cy="2913618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ts val="55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15.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向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Ba(OH)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溶液中逐滴加入稀硫酸，请完成下列问题：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ts val="55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(1)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写出反应的离子方程式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：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宋体"/>
              <a:cs typeface="Courier New"/>
            </a:endParaRPr>
          </a:p>
          <a:p>
            <a:pPr algn="just">
              <a:lnSpc>
                <a:spcPts val="55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Ba(OH)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溶液中逐滴加入稀硫酸生成水和硫酸钡沉淀，离子反应为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Ba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2OH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2H</a:t>
            </a:r>
            <a:r>
              <a:rPr lang="zh-CN" altLang="zh-CN" sz="2800" kern="100" baseline="30000" dirty="0" smtClean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          </a:t>
            </a:r>
            <a:r>
              <a:rPr lang="en-US" altLang="zh-CN" sz="2800" kern="100" spc="-80" dirty="0" smtClean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=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BaSO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↓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99103553"/>
              </p:ext>
            </p:extLst>
          </p:nvPr>
        </p:nvGraphicFramePr>
        <p:xfrm>
          <a:off x="3934966" y="4264208"/>
          <a:ext cx="1103312" cy="738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124" name="文档" r:id="rId3" imgW="1103122" imgH="738027" progId="Word.Document.12">
                  <p:embed/>
                </p:oleObj>
              </mc:Choice>
              <mc:Fallback>
                <p:oleObj name="文档" r:id="rId3" imgW="1103122" imgH="738027" progId="Word.Document.12">
                  <p:embed/>
                  <p:pic>
                    <p:nvPicPr>
                      <p:cNvPr id="0" name="Picture 3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34966" y="4264208"/>
                        <a:ext cx="1103312" cy="7381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92544775"/>
              </p:ext>
            </p:extLst>
          </p:nvPr>
        </p:nvGraphicFramePr>
        <p:xfrm>
          <a:off x="4987320" y="2853556"/>
          <a:ext cx="7096125" cy="822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125" name="文档" r:id="rId5" imgW="7190898" imgH="831578" progId="Word.Document.12">
                  <p:embed/>
                </p:oleObj>
              </mc:Choice>
              <mc:Fallback>
                <p:oleObj name="文档" r:id="rId5" imgW="7190898" imgH="831578" progId="Word.Document.12">
                  <p:embed/>
                  <p:pic>
                    <p:nvPicPr>
                      <p:cNvPr id="0" name="Picture 3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87320" y="2853556"/>
                        <a:ext cx="7096125" cy="8223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4107199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39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4535292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40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4963385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41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5391478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42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5819571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43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6247664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44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6675757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45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7103850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46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7531943" y="6856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47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8038382" y="6856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48" name="Rectangle 21">
            <a:hlinkClick r:id="rId17" action="ppaction://hlinksldjump"/>
          </p:cNvPr>
          <p:cNvSpPr>
            <a:spLocks noChangeArrowheads="1"/>
          </p:cNvSpPr>
          <p:nvPr/>
        </p:nvSpPr>
        <p:spPr bwMode="auto">
          <a:xfrm>
            <a:off x="8657011" y="6856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49" name="Rectangle 21">
            <a:hlinkClick r:id="rId18" action="ppaction://hlinksldjump"/>
          </p:cNvPr>
          <p:cNvSpPr>
            <a:spLocks noChangeArrowheads="1"/>
          </p:cNvSpPr>
          <p:nvPr/>
        </p:nvSpPr>
        <p:spPr bwMode="auto">
          <a:xfrm>
            <a:off x="9244542" y="6856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50" name="Rectangle 21">
            <a:hlinkClick r:id="rId19" action="ppaction://hlinksldjump"/>
          </p:cNvPr>
          <p:cNvSpPr>
            <a:spLocks noChangeArrowheads="1"/>
          </p:cNvSpPr>
          <p:nvPr/>
        </p:nvSpPr>
        <p:spPr bwMode="auto">
          <a:xfrm>
            <a:off x="9871462" y="6856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52" name="Rectangle 21">
            <a:hlinkClick r:id="rId20" action="ppaction://hlinksldjump"/>
          </p:cNvPr>
          <p:cNvSpPr>
            <a:spLocks noChangeArrowheads="1"/>
          </p:cNvSpPr>
          <p:nvPr/>
        </p:nvSpPr>
        <p:spPr bwMode="auto">
          <a:xfrm>
            <a:off x="10440367" y="6856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sp>
        <p:nvSpPr>
          <p:cNvPr id="53" name="Rectangle 21">
            <a:hlinkClick r:id="rId21" action="ppaction://hlinksldjump"/>
          </p:cNvPr>
          <p:cNvSpPr>
            <a:spLocks noChangeArrowheads="1"/>
          </p:cNvSpPr>
          <p:nvPr/>
        </p:nvSpPr>
        <p:spPr bwMode="auto">
          <a:xfrm>
            <a:off x="10983763" y="6856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15</a:t>
            </a:r>
          </a:p>
        </p:txBody>
      </p:sp>
      <p:sp>
        <p:nvSpPr>
          <p:cNvPr id="54" name="Rectangle 21">
            <a:hlinkClick r:id="rId22" action="ppaction://hlinksldjump"/>
          </p:cNvPr>
          <p:cNvSpPr>
            <a:spLocks noChangeArrowheads="1"/>
          </p:cNvSpPr>
          <p:nvPr/>
        </p:nvSpPr>
        <p:spPr bwMode="auto">
          <a:xfrm>
            <a:off x="11527164" y="6856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682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19896" y="1554953"/>
            <a:ext cx="11639246" cy="2677656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下列三种情况下，离子方程式与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(1)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相同的是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______(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填字母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向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NaHSO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溶液中，逐滴加入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Ba(OH)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溶液至溶液显中性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向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NaHSO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溶液中，逐滴加入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Ba(OH)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至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 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恰好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完全沉淀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向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NaHSO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溶液中，逐滴加入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Ba(OH)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溶液至过量</a:t>
            </a:r>
            <a:endParaRPr lang="zh-CN" altLang="zh-CN" sz="280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38281132"/>
              </p:ext>
            </p:extLst>
          </p:nvPr>
        </p:nvGraphicFramePr>
        <p:xfrm>
          <a:off x="7512216" y="2948888"/>
          <a:ext cx="1057275" cy="668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151" name="文档" r:id="rId3" imgW="1056679" imgH="667824" progId="Word.Document.12">
                  <p:embed/>
                </p:oleObj>
              </mc:Choice>
              <mc:Fallback>
                <p:oleObj name="文档" r:id="rId3" imgW="1056679" imgH="667824" progId="Word.Document.12">
                  <p:embed/>
                  <p:pic>
                    <p:nvPicPr>
                      <p:cNvPr id="0" name="Picture 3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12216" y="2948888"/>
                        <a:ext cx="1057275" cy="6683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00118933"/>
              </p:ext>
            </p:extLst>
          </p:nvPr>
        </p:nvGraphicFramePr>
        <p:xfrm>
          <a:off x="334963" y="4444231"/>
          <a:ext cx="11609387" cy="1793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152" name="文档" r:id="rId5" imgW="11753956" imgH="1819164" progId="Word.Document.12">
                  <p:embed/>
                </p:oleObj>
              </mc:Choice>
              <mc:Fallback>
                <p:oleObj name="文档" r:id="rId5" imgW="11753956" imgH="1819164" progId="Word.Document.12">
                  <p:embed/>
                  <p:pic>
                    <p:nvPicPr>
                      <p:cNvPr id="0" name="Picture 3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4963" y="4444231"/>
                        <a:ext cx="11609387" cy="17938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矩形 4"/>
          <p:cNvSpPr/>
          <p:nvPr/>
        </p:nvSpPr>
        <p:spPr>
          <a:xfrm>
            <a:off x="7844502" y="1497772"/>
            <a:ext cx="55496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A</a:t>
            </a:r>
            <a:endParaRPr lang="zh-CN" altLang="zh-CN" sz="4000" b="1" kern="100" dirty="0">
              <a:solidFill>
                <a:srgbClr val="FF0000"/>
              </a:solidFill>
              <a:latin typeface="Times New Roman"/>
              <a:ea typeface="华文细黑"/>
              <a:cs typeface="Courier New"/>
            </a:endParaRPr>
          </a:p>
        </p:txBody>
      </p:sp>
      <p:sp>
        <p:nvSpPr>
          <p:cNvPr id="40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4107199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41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4535292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42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4963385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43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5391478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44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5819571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45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6247664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46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6675757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48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7103850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49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7531943" y="6856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50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8038382" y="6856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51" name="Rectangle 21">
            <a:hlinkClick r:id="rId17" action="ppaction://hlinksldjump"/>
          </p:cNvPr>
          <p:cNvSpPr>
            <a:spLocks noChangeArrowheads="1"/>
          </p:cNvSpPr>
          <p:nvPr/>
        </p:nvSpPr>
        <p:spPr bwMode="auto">
          <a:xfrm>
            <a:off x="8657011" y="6856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52" name="Rectangle 21">
            <a:hlinkClick r:id="rId18" action="ppaction://hlinksldjump"/>
          </p:cNvPr>
          <p:cNvSpPr>
            <a:spLocks noChangeArrowheads="1"/>
          </p:cNvSpPr>
          <p:nvPr/>
        </p:nvSpPr>
        <p:spPr bwMode="auto">
          <a:xfrm>
            <a:off x="9244542" y="6856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53" name="Rectangle 21">
            <a:hlinkClick r:id="rId19" action="ppaction://hlinksldjump"/>
          </p:cNvPr>
          <p:cNvSpPr>
            <a:spLocks noChangeArrowheads="1"/>
          </p:cNvSpPr>
          <p:nvPr/>
        </p:nvSpPr>
        <p:spPr bwMode="auto">
          <a:xfrm>
            <a:off x="9871462" y="6856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54" name="Rectangle 21">
            <a:hlinkClick r:id="rId20" action="ppaction://hlinksldjump"/>
          </p:cNvPr>
          <p:cNvSpPr>
            <a:spLocks noChangeArrowheads="1"/>
          </p:cNvSpPr>
          <p:nvPr/>
        </p:nvSpPr>
        <p:spPr bwMode="auto">
          <a:xfrm>
            <a:off x="10440367" y="6856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sp>
        <p:nvSpPr>
          <p:cNvPr id="55" name="Rectangle 21">
            <a:hlinkClick r:id="rId21" action="ppaction://hlinksldjump"/>
          </p:cNvPr>
          <p:cNvSpPr>
            <a:spLocks noChangeArrowheads="1"/>
          </p:cNvSpPr>
          <p:nvPr/>
        </p:nvSpPr>
        <p:spPr bwMode="auto">
          <a:xfrm>
            <a:off x="10983763" y="6856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15</a:t>
            </a:r>
          </a:p>
        </p:txBody>
      </p:sp>
      <p:sp>
        <p:nvSpPr>
          <p:cNvPr id="56" name="Rectangle 21">
            <a:hlinkClick r:id="rId22" action="ppaction://hlinksldjump"/>
          </p:cNvPr>
          <p:cNvSpPr>
            <a:spLocks noChangeArrowheads="1"/>
          </p:cNvSpPr>
          <p:nvPr/>
        </p:nvSpPr>
        <p:spPr bwMode="auto">
          <a:xfrm>
            <a:off x="11527164" y="6856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3347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91050" y="1187301"/>
            <a:ext cx="11296938" cy="1502976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ts val="55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(3)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若缓缓加入</a:t>
            </a:r>
            <a:r>
              <a:rPr lang="zh-CN" altLang="zh-CN" sz="2800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稀硫酸直至过量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，整个过程中混合溶液的导电能力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用电流强度</a:t>
            </a:r>
            <a:r>
              <a:rPr lang="en-US" altLang="zh-CN" sz="2800" i="1" kern="100" dirty="0">
                <a:latin typeface="Times New Roman"/>
                <a:ea typeface="华文细黑"/>
                <a:cs typeface="Courier New"/>
              </a:rPr>
              <a:t>I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表示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可近似地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用</a:t>
            </a:r>
            <a:r>
              <a:rPr lang="zh-CN" altLang="en-US" sz="2800" kern="100" dirty="0">
                <a:latin typeface="Times New Roman"/>
                <a:ea typeface="华文细黑"/>
                <a:cs typeface="Times New Roman"/>
              </a:rPr>
              <a:t>下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图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中的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________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曲线表示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填字母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136475" y="1840052"/>
            <a:ext cx="481222" cy="7976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ts val="5500"/>
              </a:lnSpc>
              <a:spcAft>
                <a:spcPts val="0"/>
              </a:spcAft>
            </a:pPr>
            <a:r>
              <a:rPr lang="en-US" altLang="zh-CN" sz="32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C</a:t>
            </a:r>
            <a:endParaRPr lang="zh-CN" altLang="zh-CN" sz="3200" b="1" kern="100" dirty="0">
              <a:solidFill>
                <a:srgbClr val="FF0000"/>
              </a:solidFill>
              <a:latin typeface="Times New Roman"/>
              <a:ea typeface="华文细黑"/>
              <a:cs typeface="Courier New"/>
            </a:endParaRPr>
          </a:p>
        </p:txBody>
      </p:sp>
      <p:pic>
        <p:nvPicPr>
          <p:cNvPr id="21" name="Picture 2" descr="\\李笑影\e\人教版化学\HX47.t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1037" y="2694497"/>
            <a:ext cx="3501169" cy="23914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4107199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39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4535292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40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4963385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41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5391478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42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5819571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43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6247664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44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6675757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45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7103850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46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7531943" y="6856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48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8038382" y="6856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49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8657011" y="6856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50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9244542" y="6856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51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9871462" y="6856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52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10440367" y="6856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sp>
        <p:nvSpPr>
          <p:cNvPr id="53" name="Rectangle 21">
            <a:hlinkClick r:id="rId17" action="ppaction://hlinksldjump"/>
          </p:cNvPr>
          <p:cNvSpPr>
            <a:spLocks noChangeArrowheads="1"/>
          </p:cNvSpPr>
          <p:nvPr/>
        </p:nvSpPr>
        <p:spPr bwMode="auto">
          <a:xfrm>
            <a:off x="10983763" y="6856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15</a:t>
            </a:r>
          </a:p>
        </p:txBody>
      </p:sp>
      <p:sp>
        <p:nvSpPr>
          <p:cNvPr id="54" name="Rectangle 21">
            <a:hlinkClick r:id="rId18" action="ppaction://hlinksldjump"/>
          </p:cNvPr>
          <p:cNvSpPr>
            <a:spLocks noChangeArrowheads="1"/>
          </p:cNvSpPr>
          <p:nvPr/>
        </p:nvSpPr>
        <p:spPr bwMode="auto">
          <a:xfrm>
            <a:off x="11527164" y="6856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91050" y="4941962"/>
            <a:ext cx="11164117" cy="15029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ts val="55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　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随着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的加入至二者刚好反应时，溶液的导电能力逐渐减弱至不导电，随后硫酸过量，溶液的导电能力逐渐增强，选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571566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73931" y="1269554"/>
            <a:ext cx="11409907" cy="4324261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ts val="55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(4)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若向装有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Ba(OH)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溶液的烧杯里缓缓滴入</a:t>
            </a:r>
            <a:r>
              <a:rPr lang="en-US" altLang="zh-CN" sz="2800" kern="100" dirty="0" err="1">
                <a:latin typeface="Times New Roman"/>
                <a:ea typeface="华文细黑"/>
                <a:cs typeface="Courier New"/>
              </a:rPr>
              <a:t>KAl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溶液至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Ba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恰好完全反应。则反应的离子方程式是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_________________________________</a:t>
            </a:r>
          </a:p>
          <a:p>
            <a:pPr algn="just">
              <a:lnSpc>
                <a:spcPts val="55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>
              <a:lnSpc>
                <a:spcPts val="5500"/>
              </a:lnSpc>
            </a:pPr>
            <a:r>
              <a:rPr lang="zh-CN" altLang="zh-CN" sz="2800" b="1" kern="100" dirty="0" smtClean="0">
                <a:solidFill>
                  <a:srgbClr val="0000FF"/>
                </a:solidFill>
                <a:latin typeface="Times New Roman"/>
                <a:cs typeface="Times New Roman"/>
              </a:rPr>
              <a:t>解析　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若向装有</a:t>
            </a:r>
            <a:r>
              <a:rPr lang="en-US" altLang="zh-CN" sz="2800" kern="100" dirty="0" smtClean="0">
                <a:latin typeface="Times New Roman"/>
                <a:ea typeface="华文细黑"/>
              </a:rPr>
              <a:t>Ba(OH)</a:t>
            </a:r>
            <a:r>
              <a:rPr lang="en-US" altLang="zh-CN" sz="2800" kern="100" baseline="-25000" dirty="0" smtClean="0">
                <a:latin typeface="Times New Roman"/>
                <a:ea typeface="华文细黑"/>
              </a:rPr>
              <a:t>2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溶液的烧杯里缓缓滴入</a:t>
            </a:r>
            <a:r>
              <a:rPr lang="en-US" altLang="zh-CN" sz="2800" kern="100" dirty="0" err="1" smtClean="0">
                <a:latin typeface="Times New Roman"/>
                <a:ea typeface="华文细黑"/>
              </a:rPr>
              <a:t>KAl</a:t>
            </a:r>
            <a:r>
              <a:rPr lang="en-US" altLang="zh-CN" sz="2800" kern="100" dirty="0" smtClean="0">
                <a:latin typeface="Times New Roman"/>
                <a:ea typeface="华文细黑"/>
              </a:rPr>
              <a:t>(SO</a:t>
            </a:r>
            <a:r>
              <a:rPr lang="en-US" altLang="zh-CN" sz="2800" kern="100" baseline="-25000" dirty="0" smtClean="0">
                <a:latin typeface="Times New Roman"/>
                <a:ea typeface="华文细黑"/>
              </a:rPr>
              <a:t>4</a:t>
            </a:r>
            <a:r>
              <a:rPr lang="en-US" altLang="zh-CN" sz="2800" kern="100" dirty="0" smtClean="0">
                <a:latin typeface="Times New Roman"/>
                <a:ea typeface="华文细黑"/>
              </a:rPr>
              <a:t>)</a:t>
            </a:r>
            <a:r>
              <a:rPr lang="en-US" altLang="zh-CN" sz="2800" kern="100" baseline="-25000" dirty="0" smtClean="0">
                <a:latin typeface="Times New Roman"/>
                <a:ea typeface="华文细黑"/>
              </a:rPr>
              <a:t>2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溶液至</a:t>
            </a:r>
            <a:r>
              <a:rPr lang="en-US" altLang="zh-CN" sz="2800" kern="100" dirty="0" smtClean="0">
                <a:latin typeface="Times New Roman"/>
                <a:ea typeface="华文细黑"/>
              </a:rPr>
              <a:t>Ba</a:t>
            </a:r>
            <a:r>
              <a:rPr lang="en-US" altLang="zh-CN" sz="2800" kern="100" baseline="30000" dirty="0" smtClean="0">
                <a:latin typeface="Times New Roman"/>
                <a:ea typeface="华文细黑"/>
              </a:rPr>
              <a:t>2</a:t>
            </a:r>
            <a:r>
              <a:rPr lang="zh-CN" altLang="zh-CN" sz="2800" kern="100" baseline="30000" dirty="0" smtClean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恰好完全反应，此时二者物质的量比为</a:t>
            </a:r>
            <a:r>
              <a:rPr lang="en-US" altLang="zh-CN" sz="2800" kern="100" dirty="0" smtClean="0">
                <a:latin typeface="Times New Roman"/>
                <a:ea typeface="华文细黑"/>
              </a:rPr>
              <a:t>2</a:t>
            </a:r>
            <a:r>
              <a:rPr lang="en-US" altLang="zh-CN" sz="2800" kern="100" dirty="0" smtClean="0">
                <a:latin typeface="宋体"/>
                <a:ea typeface="华文细黑"/>
                <a:cs typeface="Times New Roman"/>
              </a:rPr>
              <a:t>∶</a:t>
            </a:r>
            <a:r>
              <a:rPr lang="en-US" altLang="zh-CN" sz="2800" kern="100" dirty="0" smtClean="0">
                <a:latin typeface="Times New Roman"/>
                <a:ea typeface="华文细黑"/>
              </a:rPr>
              <a:t>1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，则</a:t>
            </a:r>
            <a:r>
              <a:rPr lang="en-US" altLang="zh-CN" sz="2800" kern="100" dirty="0" smtClean="0">
                <a:latin typeface="Times New Roman"/>
                <a:ea typeface="华文细黑"/>
              </a:rPr>
              <a:t>OH</a:t>
            </a:r>
            <a:r>
              <a:rPr lang="zh-CN" altLang="zh-CN" sz="2800" kern="100" baseline="30000" dirty="0" smtClean="0"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与</a:t>
            </a:r>
            <a:r>
              <a:rPr lang="en-US" altLang="zh-CN" sz="2800" kern="100" dirty="0" smtClean="0">
                <a:latin typeface="Times New Roman"/>
                <a:ea typeface="华文细黑"/>
              </a:rPr>
              <a:t>Al</a:t>
            </a:r>
            <a:r>
              <a:rPr lang="en-US" altLang="zh-CN" sz="2800" kern="100" baseline="30000" dirty="0" smtClean="0">
                <a:latin typeface="Times New Roman"/>
                <a:ea typeface="华文细黑"/>
              </a:rPr>
              <a:t>3</a:t>
            </a:r>
            <a:r>
              <a:rPr lang="zh-CN" altLang="zh-CN" sz="2800" kern="100" baseline="30000" dirty="0" smtClean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的物质的量比为</a:t>
            </a:r>
            <a:r>
              <a:rPr lang="en-US" altLang="zh-CN" sz="2800" kern="100" dirty="0" smtClean="0">
                <a:latin typeface="Times New Roman"/>
                <a:ea typeface="华文细黑"/>
              </a:rPr>
              <a:t>4</a:t>
            </a:r>
            <a:r>
              <a:rPr lang="en-US" altLang="zh-CN" sz="2800" kern="100" dirty="0" smtClean="0">
                <a:latin typeface="宋体"/>
                <a:ea typeface="华文细黑"/>
                <a:cs typeface="Times New Roman"/>
              </a:rPr>
              <a:t>∶</a:t>
            </a:r>
            <a:r>
              <a:rPr lang="en-US" altLang="zh-CN" sz="2800" kern="100" dirty="0" smtClean="0">
                <a:latin typeface="Times New Roman"/>
                <a:ea typeface="华文细黑"/>
              </a:rPr>
              <a:t>1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，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22744864"/>
              </p:ext>
            </p:extLst>
          </p:nvPr>
        </p:nvGraphicFramePr>
        <p:xfrm>
          <a:off x="484535" y="4970670"/>
          <a:ext cx="10904538" cy="1712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424" name="文档" r:id="rId3" imgW="11041846" imgH="1736967" progId="Word.Document.12">
                  <p:embed/>
                </p:oleObj>
              </mc:Choice>
              <mc:Fallback>
                <p:oleObj name="文档" r:id="rId3" imgW="11041846" imgH="1736967" progId="Word.Document.12">
                  <p:embed/>
                  <p:pic>
                    <p:nvPicPr>
                      <p:cNvPr id="0" name="Picture 46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4535" y="4970670"/>
                        <a:ext cx="10904538" cy="17129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对象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80790238"/>
              </p:ext>
            </p:extLst>
          </p:nvPr>
        </p:nvGraphicFramePr>
        <p:xfrm>
          <a:off x="5689500" y="2081159"/>
          <a:ext cx="5302250" cy="752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425" name="文档" r:id="rId5" imgW="5375201" imgH="761427" progId="Word.Document.12">
                  <p:embed/>
                </p:oleObj>
              </mc:Choice>
              <mc:Fallback>
                <p:oleObj name="文档" r:id="rId5" imgW="5375201" imgH="761427" progId="Word.Document.12">
                  <p:embed/>
                  <p:pic>
                    <p:nvPicPr>
                      <p:cNvPr id="0" name="Picture 46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89500" y="2081159"/>
                        <a:ext cx="5302250" cy="7524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对象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23833320"/>
              </p:ext>
            </p:extLst>
          </p:nvPr>
        </p:nvGraphicFramePr>
        <p:xfrm>
          <a:off x="510084" y="2810284"/>
          <a:ext cx="4144962" cy="763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426" name="文档" r:id="rId7" imgW="4202594" imgH="773668" progId="Word.Document.12">
                  <p:embed/>
                </p:oleObj>
              </mc:Choice>
              <mc:Fallback>
                <p:oleObj name="文档" r:id="rId7" imgW="4202594" imgH="773668" progId="Word.Document.12">
                  <p:embed/>
                  <p:pic>
                    <p:nvPicPr>
                      <p:cNvPr id="0" name="Picture 46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0084" y="2810284"/>
                        <a:ext cx="4144962" cy="7635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4107199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26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4535292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7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4963385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8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5391478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9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5819571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30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6247664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31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6675757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32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7103850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33" name="Rectangle 21">
            <a:hlinkClick r:id="rId17" action="ppaction://hlinksldjump"/>
          </p:cNvPr>
          <p:cNvSpPr>
            <a:spLocks noChangeArrowheads="1"/>
          </p:cNvSpPr>
          <p:nvPr/>
        </p:nvSpPr>
        <p:spPr bwMode="auto">
          <a:xfrm>
            <a:off x="7531943" y="6856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34" name="Rectangle 21">
            <a:hlinkClick r:id="rId18" action="ppaction://hlinksldjump"/>
          </p:cNvPr>
          <p:cNvSpPr>
            <a:spLocks noChangeArrowheads="1"/>
          </p:cNvSpPr>
          <p:nvPr/>
        </p:nvSpPr>
        <p:spPr bwMode="auto">
          <a:xfrm>
            <a:off x="8038382" y="6856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35" name="Rectangle 21">
            <a:hlinkClick r:id="rId19" action="ppaction://hlinksldjump"/>
          </p:cNvPr>
          <p:cNvSpPr>
            <a:spLocks noChangeArrowheads="1"/>
          </p:cNvSpPr>
          <p:nvPr/>
        </p:nvSpPr>
        <p:spPr bwMode="auto">
          <a:xfrm>
            <a:off x="8657011" y="6856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36" name="Rectangle 21">
            <a:hlinkClick r:id="rId20" action="ppaction://hlinksldjump"/>
          </p:cNvPr>
          <p:cNvSpPr>
            <a:spLocks noChangeArrowheads="1"/>
          </p:cNvSpPr>
          <p:nvPr/>
        </p:nvSpPr>
        <p:spPr bwMode="auto">
          <a:xfrm>
            <a:off x="9244542" y="6856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7" name="Rectangle 21">
            <a:hlinkClick r:id="rId21" action="ppaction://hlinksldjump"/>
          </p:cNvPr>
          <p:cNvSpPr>
            <a:spLocks noChangeArrowheads="1"/>
          </p:cNvSpPr>
          <p:nvPr/>
        </p:nvSpPr>
        <p:spPr bwMode="auto">
          <a:xfrm>
            <a:off x="9871462" y="6856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8" name="Rectangle 21">
            <a:hlinkClick r:id="rId22" action="ppaction://hlinksldjump"/>
          </p:cNvPr>
          <p:cNvSpPr>
            <a:spLocks noChangeArrowheads="1"/>
          </p:cNvSpPr>
          <p:nvPr/>
        </p:nvSpPr>
        <p:spPr bwMode="auto">
          <a:xfrm>
            <a:off x="10440367" y="6856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sp>
        <p:nvSpPr>
          <p:cNvPr id="39" name="Rectangle 21">
            <a:hlinkClick r:id="rId23" action="ppaction://hlinksldjump"/>
          </p:cNvPr>
          <p:cNvSpPr>
            <a:spLocks noChangeArrowheads="1"/>
          </p:cNvSpPr>
          <p:nvPr/>
        </p:nvSpPr>
        <p:spPr bwMode="auto">
          <a:xfrm>
            <a:off x="10983763" y="6856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15</a:t>
            </a:r>
          </a:p>
        </p:txBody>
      </p:sp>
      <p:sp>
        <p:nvSpPr>
          <p:cNvPr id="40" name="Rectangle 21">
            <a:hlinkClick r:id="rId24" action="ppaction://hlinksldjump"/>
          </p:cNvPr>
          <p:cNvSpPr>
            <a:spLocks noChangeArrowheads="1"/>
          </p:cNvSpPr>
          <p:nvPr/>
        </p:nvSpPr>
        <p:spPr bwMode="auto">
          <a:xfrm>
            <a:off x="11527164" y="6856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3835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34566" y="1191983"/>
            <a:ext cx="11409907" cy="130317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16.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利用硫酸渣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主要含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Fe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 err="1">
                <a:latin typeface="Times New Roman"/>
                <a:ea typeface="华文细黑"/>
                <a:cs typeface="Courier New"/>
              </a:rPr>
              <a:t>FeO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，杂质为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Al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SiO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等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生产铁基颜料铁黄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en-US" altLang="zh-CN" sz="2800" kern="100" dirty="0" err="1">
                <a:latin typeface="Times New Roman"/>
                <a:ea typeface="华文细黑"/>
                <a:cs typeface="Courier New"/>
              </a:rPr>
              <a:t>FeOOH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的制备流程如下：</a:t>
            </a:r>
            <a:endParaRPr lang="zh-CN" altLang="zh-CN" sz="2800" kern="100" dirty="0">
              <a:effectLst/>
              <a:latin typeface="宋体"/>
              <a:cs typeface="Courier New"/>
            </a:endParaRPr>
          </a:p>
        </p:txBody>
      </p:sp>
      <p:pic>
        <p:nvPicPr>
          <p:cNvPr id="71682" name="Picture 2" descr="\\李笑影\e\人教版化学\HX48.T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676" y="2665363"/>
            <a:ext cx="11115686" cy="23486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>
          <a:xfrm>
            <a:off x="294083" y="5141143"/>
            <a:ext cx="11185087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(1)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酸溶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时，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Fe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与硫酸反应的化学方程式为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8188965" y="5157986"/>
            <a:ext cx="312810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Fe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3H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spc="-8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=</a:t>
            </a:r>
            <a:endParaRPr lang="zh-CN" altLang="en-US" sz="2800" dirty="0"/>
          </a:p>
        </p:txBody>
      </p:sp>
      <p:sp>
        <p:nvSpPr>
          <p:cNvPr id="8" name="矩形 7"/>
          <p:cNvSpPr/>
          <p:nvPr/>
        </p:nvSpPr>
        <p:spPr>
          <a:xfrm>
            <a:off x="406574" y="5710900"/>
            <a:ext cx="2783134" cy="6568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just">
              <a:lnSpc>
                <a:spcPct val="150000"/>
              </a:lnSpc>
            </a:pP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Fe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(SO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)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3H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O</a:t>
            </a:r>
            <a:endParaRPr lang="zh-CN" altLang="zh-CN" sz="2800" kern="100" dirty="0">
              <a:solidFill>
                <a:prstClr val="black"/>
              </a:solidFill>
              <a:latin typeface="宋体"/>
              <a:cs typeface="Courier New"/>
            </a:endParaRPr>
          </a:p>
        </p:txBody>
      </p:sp>
      <p:sp>
        <p:nvSpPr>
          <p:cNvPr id="25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4107199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26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4535292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7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4963385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8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5391478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9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5819571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30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6247664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31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6675757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32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7103850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33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7531943" y="6856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34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8038382" y="6856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35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8657011" y="6856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36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9244542" y="6856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7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9871462" y="6856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8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10440367" y="6856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sp>
        <p:nvSpPr>
          <p:cNvPr id="39" name="Rectangle 21">
            <a:hlinkClick r:id="rId17" action="ppaction://hlinksldjump"/>
          </p:cNvPr>
          <p:cNvSpPr>
            <a:spLocks noChangeArrowheads="1"/>
          </p:cNvSpPr>
          <p:nvPr/>
        </p:nvSpPr>
        <p:spPr bwMode="auto">
          <a:xfrm>
            <a:off x="10983763" y="6856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15</a:t>
            </a:r>
          </a:p>
        </p:txBody>
      </p:sp>
      <p:sp>
        <p:nvSpPr>
          <p:cNvPr id="40" name="Rectangle 21">
            <a:hlinkClick r:id="rId18" action="ppaction://hlinksldjump"/>
          </p:cNvPr>
          <p:cNvSpPr>
            <a:spLocks noChangeArrowheads="1"/>
          </p:cNvSpPr>
          <p:nvPr/>
        </p:nvSpPr>
        <p:spPr bwMode="auto">
          <a:xfrm>
            <a:off x="11527164" y="6856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16</a:t>
            </a:r>
          </a:p>
        </p:txBody>
      </p:sp>
      <p:sp>
        <p:nvSpPr>
          <p:cNvPr id="23" name="矩形 22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5065886" y="4111774"/>
            <a:ext cx="1532228" cy="5040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7975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3" grpId="0" animBg="1"/>
    </p:bldLst>
  </p:timing>
</p:sld>
</file>

<file path=ppt/theme/theme1.xml><?xml version="1.0" encoding="utf-8"?>
<a:theme xmlns:a="http://schemas.openxmlformats.org/drawingml/2006/main" name="6_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基本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6730</TotalTime>
  <Words>5160</Words>
  <Application>Microsoft Office PowerPoint</Application>
  <PresentationFormat>自定义</PresentationFormat>
  <Paragraphs>1452</Paragraphs>
  <Slides>102</Slides>
  <Notes>2</Notes>
  <HiddenSlides>11</HiddenSlides>
  <MMClips>0</MMClips>
  <ScaleCrop>false</ScaleCrop>
  <HeadingPairs>
    <vt:vector size="6" baseType="variant"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102</vt:i4>
      </vt:variant>
    </vt:vector>
  </HeadingPairs>
  <TitlesOfParts>
    <vt:vector size="104" baseType="lpstr">
      <vt:lpstr>6_Office 主题</vt:lpstr>
      <vt:lpstr>文档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USER</cp:lastModifiedBy>
  <cp:revision>1215</cp:revision>
  <dcterms:created xsi:type="dcterms:W3CDTF">2014-11-27T01:03:08Z</dcterms:created>
  <dcterms:modified xsi:type="dcterms:W3CDTF">2016-06-21T15:22:44Z</dcterms:modified>
</cp:coreProperties>
</file>